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Lst>
  <p:sldSz cy="5143500" cx="9144000"/>
  <p:notesSz cx="6858000" cy="9144000"/>
  <p:embeddedFontLst>
    <p:embeddedFont>
      <p:font typeface="Roboto"/>
      <p:regular r:id="rId71"/>
      <p:bold r:id="rId72"/>
      <p:italic r:id="rId73"/>
      <p:boldItalic r:id="rId74"/>
    </p:embeddedFont>
    <p:embeddedFont>
      <p:font typeface="Nunito"/>
      <p:regular r:id="rId75"/>
      <p:bold r:id="rId76"/>
      <p:italic r:id="rId77"/>
      <p:boldItalic r:id="rId78"/>
    </p:embeddedFont>
    <p:embeddedFont>
      <p:font typeface="Montserrat"/>
      <p:regular r:id="rId79"/>
      <p:bold r:id="rId80"/>
      <p:italic r:id="rId81"/>
      <p:boldItalic r:id="rId82"/>
    </p:embeddedFont>
    <p:embeddedFont>
      <p:font typeface="Alata"/>
      <p:regular r:id="rId83"/>
    </p:embeddedFont>
    <p:embeddedFont>
      <p:font typeface="Google Sans"/>
      <p:regular r:id="rId84"/>
      <p:bold r:id="rId85"/>
      <p:italic r:id="rId86"/>
      <p:boldItalic r:id="rId87"/>
    </p:embeddedFont>
    <p:embeddedFont>
      <p:font typeface="Abel"/>
      <p:regular r:id="rId88"/>
    </p:embeddedFont>
    <p:embeddedFont>
      <p:font typeface="Montserrat Light"/>
      <p:regular r:id="rId89"/>
      <p:bold r:id="rId90"/>
      <p:italic r:id="rId91"/>
      <p:boldItalic r:id="rId92"/>
    </p:embeddedFont>
    <p:embeddedFont>
      <p:font typeface="Montserrat ExtraLight"/>
      <p:regular r:id="rId93"/>
      <p:bold r:id="rId94"/>
      <p:italic r:id="rId95"/>
      <p:boldItalic r:id="rId96"/>
    </p:embeddedFont>
    <p:embeddedFont>
      <p:font typeface="Roboto Mono"/>
      <p:regular r:id="rId97"/>
      <p:bold r:id="rId98"/>
      <p:italic r:id="rId99"/>
      <p:boldItalic r:id="rId100"/>
    </p:embeddedFont>
    <p:embeddedFont>
      <p:font typeface="Barlow"/>
      <p:regular r:id="rId101"/>
      <p:bold r:id="rId102"/>
      <p:italic r:id="rId103"/>
      <p:boldItalic r:id="rId10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04" Type="http://schemas.openxmlformats.org/officeDocument/2006/relationships/font" Target="fonts/Barlow-boldItalic.fntdata"/><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103" Type="http://schemas.openxmlformats.org/officeDocument/2006/relationships/font" Target="fonts/Barlow-italic.fntdata"/><Relationship Id="rId102" Type="http://schemas.openxmlformats.org/officeDocument/2006/relationships/font" Target="fonts/Barlow-bold.fntdata"/><Relationship Id="rId101" Type="http://schemas.openxmlformats.org/officeDocument/2006/relationships/font" Target="fonts/Barlow-regular.fntdata"/><Relationship Id="rId100" Type="http://schemas.openxmlformats.org/officeDocument/2006/relationships/font" Target="fonts/RobotoMono-boldItalic.fntdata"/><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95" Type="http://schemas.openxmlformats.org/officeDocument/2006/relationships/font" Target="fonts/MontserratExtraLight-italic.fntdata"/><Relationship Id="rId94" Type="http://schemas.openxmlformats.org/officeDocument/2006/relationships/font" Target="fonts/MontserratExtraLight-bold.fntdata"/><Relationship Id="rId97" Type="http://schemas.openxmlformats.org/officeDocument/2006/relationships/font" Target="fonts/RobotoMono-regular.fntdata"/><Relationship Id="rId96" Type="http://schemas.openxmlformats.org/officeDocument/2006/relationships/font" Target="fonts/MontserratExtraLight-boldItalic.fntdata"/><Relationship Id="rId11" Type="http://schemas.openxmlformats.org/officeDocument/2006/relationships/slide" Target="slides/slide7.xml"/><Relationship Id="rId99" Type="http://schemas.openxmlformats.org/officeDocument/2006/relationships/font" Target="fonts/RobotoMono-italic.fntdata"/><Relationship Id="rId10" Type="http://schemas.openxmlformats.org/officeDocument/2006/relationships/slide" Target="slides/slide6.xml"/><Relationship Id="rId98" Type="http://schemas.openxmlformats.org/officeDocument/2006/relationships/font" Target="fonts/RobotoMono-bold.fntdata"/><Relationship Id="rId13" Type="http://schemas.openxmlformats.org/officeDocument/2006/relationships/slide" Target="slides/slide9.xml"/><Relationship Id="rId12" Type="http://schemas.openxmlformats.org/officeDocument/2006/relationships/slide" Target="slides/slide8.xml"/><Relationship Id="rId91" Type="http://schemas.openxmlformats.org/officeDocument/2006/relationships/font" Target="fonts/MontserratLight-italic.fntdata"/><Relationship Id="rId90" Type="http://schemas.openxmlformats.org/officeDocument/2006/relationships/font" Target="fonts/MontserratLight-bold.fntdata"/><Relationship Id="rId93" Type="http://schemas.openxmlformats.org/officeDocument/2006/relationships/font" Target="fonts/MontserratExtraLight-regular.fntdata"/><Relationship Id="rId92" Type="http://schemas.openxmlformats.org/officeDocument/2006/relationships/font" Target="fonts/MontserratLight-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 Id="rId84" Type="http://schemas.openxmlformats.org/officeDocument/2006/relationships/font" Target="fonts/GoogleSans-regular.fntdata"/><Relationship Id="rId83" Type="http://schemas.openxmlformats.org/officeDocument/2006/relationships/font" Target="fonts/Alata-regular.fntdata"/><Relationship Id="rId86" Type="http://schemas.openxmlformats.org/officeDocument/2006/relationships/font" Target="fonts/GoogleSans-italic.fntdata"/><Relationship Id="rId85" Type="http://schemas.openxmlformats.org/officeDocument/2006/relationships/font" Target="fonts/GoogleSans-bold.fntdata"/><Relationship Id="rId88" Type="http://schemas.openxmlformats.org/officeDocument/2006/relationships/font" Target="fonts/Abel-regular.fntdata"/><Relationship Id="rId87" Type="http://schemas.openxmlformats.org/officeDocument/2006/relationships/font" Target="fonts/GoogleSans-boldItalic.fntdata"/><Relationship Id="rId89" Type="http://schemas.openxmlformats.org/officeDocument/2006/relationships/font" Target="fonts/MontserratLight-regular.fntdata"/><Relationship Id="rId80" Type="http://schemas.openxmlformats.org/officeDocument/2006/relationships/font" Target="fonts/Montserrat-bold.fntdata"/><Relationship Id="rId82" Type="http://schemas.openxmlformats.org/officeDocument/2006/relationships/font" Target="fonts/Montserrat-boldItalic.fntdata"/><Relationship Id="rId81"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73" Type="http://schemas.openxmlformats.org/officeDocument/2006/relationships/font" Target="fonts/Roboto-italic.fntdata"/><Relationship Id="rId72" Type="http://schemas.openxmlformats.org/officeDocument/2006/relationships/font" Target="fonts/Roboto-bold.fntdata"/><Relationship Id="rId75" Type="http://schemas.openxmlformats.org/officeDocument/2006/relationships/font" Target="fonts/Nunito-regular.fntdata"/><Relationship Id="rId74" Type="http://schemas.openxmlformats.org/officeDocument/2006/relationships/font" Target="fonts/Roboto-boldItalic.fntdata"/><Relationship Id="rId77" Type="http://schemas.openxmlformats.org/officeDocument/2006/relationships/font" Target="fonts/Nunito-italic.fntdata"/><Relationship Id="rId76" Type="http://schemas.openxmlformats.org/officeDocument/2006/relationships/font" Target="fonts/Nunito-bold.fntdata"/><Relationship Id="rId79" Type="http://schemas.openxmlformats.org/officeDocument/2006/relationships/font" Target="fonts/Montserrat-regular.fntdata"/><Relationship Id="rId78" Type="http://schemas.openxmlformats.org/officeDocument/2006/relationships/font" Target="fonts/Nunito-boldItalic.fntdata"/><Relationship Id="rId71" Type="http://schemas.openxmlformats.org/officeDocument/2006/relationships/font" Target="fonts/Roboto-regular.fntdata"/><Relationship Id="rId70" Type="http://schemas.openxmlformats.org/officeDocument/2006/relationships/slide" Target="slides/slide66.xml"/><Relationship Id="rId62" Type="http://schemas.openxmlformats.org/officeDocument/2006/relationships/slide" Target="slides/slide58.xml"/><Relationship Id="rId61" Type="http://schemas.openxmlformats.org/officeDocument/2006/relationships/slide" Target="slides/slide57.xml"/><Relationship Id="rId64" Type="http://schemas.openxmlformats.org/officeDocument/2006/relationships/slide" Target="slides/slide60.xml"/><Relationship Id="rId63" Type="http://schemas.openxmlformats.org/officeDocument/2006/relationships/slide" Target="slides/slide59.xml"/><Relationship Id="rId66" Type="http://schemas.openxmlformats.org/officeDocument/2006/relationships/slide" Target="slides/slide62.xml"/><Relationship Id="rId65" Type="http://schemas.openxmlformats.org/officeDocument/2006/relationships/slide" Target="slides/slide61.xml"/><Relationship Id="rId68" Type="http://schemas.openxmlformats.org/officeDocument/2006/relationships/slide" Target="slides/slide64.xml"/><Relationship Id="rId67" Type="http://schemas.openxmlformats.org/officeDocument/2006/relationships/slide" Target="slides/slide63.xml"/><Relationship Id="rId60" Type="http://schemas.openxmlformats.org/officeDocument/2006/relationships/slide" Target="slides/slide56.xml"/><Relationship Id="rId69" Type="http://schemas.openxmlformats.org/officeDocument/2006/relationships/slide" Target="slides/slide6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55" Type="http://schemas.openxmlformats.org/officeDocument/2006/relationships/slide" Target="slides/slide51.xml"/><Relationship Id="rId54" Type="http://schemas.openxmlformats.org/officeDocument/2006/relationships/slide" Target="slides/slide50.xml"/><Relationship Id="rId57" Type="http://schemas.openxmlformats.org/officeDocument/2006/relationships/slide" Target="slides/slide53.xml"/><Relationship Id="rId56" Type="http://schemas.openxmlformats.org/officeDocument/2006/relationships/slide" Target="slides/slide52.xml"/><Relationship Id="rId59" Type="http://schemas.openxmlformats.org/officeDocument/2006/relationships/slide" Target="slides/slide55.xml"/><Relationship Id="rId58"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avatpoint.com/types-of-databases"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loa.co/blog/what-is-mongodb-simple-pros-and-cons" TargetMode="External"/><Relationship Id="rId3" Type="http://schemas.openxmlformats.org/officeDocument/2006/relationships/hyperlink" Target="https://aloa.co/blog/as-a-startup-should-use-firestore-for-my-app"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oderhouse.com/blog/que-es-sql" TargetMode="Externa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oderhouse.com/blog/que-es-sql" TargetMode="Externa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avatpoint.com/dbms-sql-command"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avatpoint.com/dbms-sql-command" TargetMode="Externa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avatpoint.com/dbms-sql-command" TargetMode="Externa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avatpoint.com/dbms-sql-command" TargetMode="Externa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avatpoint.com/dbms-sql-command" TargetMode="Externa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avatpoint.com/dbms-sql-command" TargetMode="Externa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avatpoint.com/dbms-sql-command" TargetMode="Externa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avatpoint.com/dbms-sql-command"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avatpoint.com/dbms-sql-command" TargetMode="Externa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lobalknowledge.com/us-en/resources/resource-library/articles/t-sql-basics-anatomy-of-the-select-statement/#gref" TargetMode="Externa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lobalknowledge.com/us-en/resources/resource-library/articles/t-sql-basics-anatomy-of-the-select-statement/#gref"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lobalknowledge.com/us-en/resources/resource-library/articles/t-sql-basics-anatomy-of-the-select-statement/#gref" TargetMode="Externa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lobalknowledge.com/us-en/resources/resource-library/articles/t-sql-basics-anatomy-of-the-select-statement/#gref" TargetMode="Externa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lobalknowledge.com/us-en/resources/resource-library/articles/t-sql-basics-anatomy-of-the-select-statement/#gref" TargetMode="Externa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lobalknowledge.com/us-en/resources/resource-library/articles/t-sql-basics-anatomy-of-the-select-statement/#gref" TargetMode="Externa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lobalknowledge.com/us-en/resources/resource-library/articles/t-sql-basics-anatomy-of-the-select-statement/#gref" TargetMode="Externa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lobalknowledge.com/us-en/resources/resource-library/articles/t-sql-basics-anatomy-of-the-select-statement/#gref" TargetMode="Externa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1" name="Google Shape;21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33ebade764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g133ebade764_0_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100"/>
              <a:buNone/>
            </a:pPr>
            <a:r>
              <a:rPr lang="en" sz="1200">
                <a:solidFill>
                  <a:srgbClr val="383838"/>
                </a:solidFill>
                <a:highlight>
                  <a:srgbClr val="FFFFFF"/>
                </a:highlight>
              </a:rPr>
              <a:t>Es casi imposible concebir un sistema de información que no maneje una o más bases de datos; y la pieza de </a:t>
            </a:r>
            <a:r>
              <a:rPr i="1" lang="en" sz="1200">
                <a:solidFill>
                  <a:srgbClr val="383838"/>
                </a:solidFill>
                <a:highlight>
                  <a:srgbClr val="FFFFFF"/>
                </a:highlight>
              </a:rPr>
              <a:t>software</a:t>
            </a:r>
            <a:r>
              <a:rPr lang="en" sz="1200">
                <a:solidFill>
                  <a:srgbClr val="383838"/>
                </a:solidFill>
                <a:highlight>
                  <a:srgbClr val="FFFFFF"/>
                </a:highlight>
              </a:rPr>
              <a:t> fundamental que se encarga de ello es lo que corrientemente llamamos el motor de bases de datos</a:t>
            </a:r>
            <a:endParaRPr sz="1200">
              <a:solidFill>
                <a:srgbClr val="383838"/>
              </a:solidFill>
              <a:highlight>
                <a:srgbClr val="FFFFFF"/>
              </a:highlight>
            </a:endParaRPr>
          </a:p>
          <a:p>
            <a:pPr indent="0" lvl="0" marL="0" rtl="0" algn="l">
              <a:lnSpc>
                <a:spcPct val="115000"/>
              </a:lnSpc>
              <a:spcBef>
                <a:spcPts val="1200"/>
              </a:spcBef>
              <a:spcAft>
                <a:spcPts val="0"/>
              </a:spcAft>
              <a:buSzPts val="1100"/>
              <a:buNone/>
            </a:pPr>
            <a:r>
              <a:t/>
            </a:r>
            <a:endParaRPr sz="1200">
              <a:solidFill>
                <a:srgbClr val="383838"/>
              </a:solidFill>
              <a:highlight>
                <a:srgbClr val="FFFFFF"/>
              </a:highlight>
            </a:endParaRPr>
          </a:p>
          <a:p>
            <a:pPr indent="0" lvl="0" marL="0" rtl="0" algn="l">
              <a:lnSpc>
                <a:spcPct val="115000"/>
              </a:lnSpc>
              <a:spcBef>
                <a:spcPts val="1200"/>
              </a:spcBef>
              <a:spcAft>
                <a:spcPts val="0"/>
              </a:spcAft>
              <a:buSzPts val="1100"/>
              <a:buNone/>
            </a:pPr>
            <a:r>
              <a:t/>
            </a:r>
            <a:endParaRPr sz="1200">
              <a:solidFill>
                <a:srgbClr val="383838"/>
              </a:solidFill>
              <a:highlight>
                <a:srgbClr val="FFFFFF"/>
              </a:highlight>
            </a:endParaRPr>
          </a:p>
          <a:p>
            <a:pPr indent="0" lvl="0" marL="0" rtl="0" algn="l">
              <a:lnSpc>
                <a:spcPct val="115000"/>
              </a:lnSpc>
              <a:spcBef>
                <a:spcPts val="1200"/>
              </a:spcBef>
              <a:spcAft>
                <a:spcPts val="0"/>
              </a:spcAft>
              <a:buSzPts val="1100"/>
              <a:buNone/>
            </a:pPr>
            <a:r>
              <a:rPr lang="en" sz="1200">
                <a:solidFill>
                  <a:srgbClr val="383838"/>
                </a:solidFill>
                <a:highlight>
                  <a:srgbClr val="FFFFFF"/>
                </a:highlight>
              </a:rPr>
              <a:t>En resumen, el mundo de las bases de datos relacionales sigue siendo dominante lo que se expresa en que la mayoría de los motores más populares están orientados a este tipo de base de datos.</a:t>
            </a:r>
            <a:endParaRPr sz="1200">
              <a:solidFill>
                <a:srgbClr val="383838"/>
              </a:solidFill>
              <a:highlight>
                <a:srgbClr val="FFFFFF"/>
              </a:highlight>
            </a:endParaRPr>
          </a:p>
          <a:p>
            <a:pPr indent="0" lvl="0" marL="0" rtl="0" algn="l">
              <a:lnSpc>
                <a:spcPct val="115000"/>
              </a:lnSpc>
              <a:spcBef>
                <a:spcPts val="800"/>
              </a:spcBef>
              <a:spcAft>
                <a:spcPts val="0"/>
              </a:spcAft>
              <a:buSzPts val="1100"/>
              <a:buNone/>
            </a:pPr>
            <a:r>
              <a:rPr lang="en" sz="1200">
                <a:solidFill>
                  <a:srgbClr val="383838"/>
                </a:solidFill>
                <a:highlight>
                  <a:srgbClr val="FFFFFF"/>
                </a:highlight>
              </a:rPr>
              <a:t>En el mundo </a:t>
            </a:r>
            <a:r>
              <a:rPr i="1" lang="en" sz="1200">
                <a:solidFill>
                  <a:srgbClr val="383838"/>
                </a:solidFill>
                <a:highlight>
                  <a:srgbClr val="FFFFFF"/>
                </a:highlight>
              </a:rPr>
              <a:t>open source</a:t>
            </a:r>
            <a:r>
              <a:rPr lang="en" sz="1200">
                <a:solidFill>
                  <a:srgbClr val="383838"/>
                </a:solidFill>
                <a:highlight>
                  <a:srgbClr val="FFFFFF"/>
                </a:highlight>
              </a:rPr>
              <a:t> los líderes indiscutidos son MySQL (o MariaDB) y PostgreSQL y su uso puede ser recomendado como alternativa a los motores propietarios en la mayoría de las ocasiones.</a:t>
            </a:r>
            <a:endParaRPr sz="1200">
              <a:solidFill>
                <a:srgbClr val="383838"/>
              </a:solidFill>
              <a:highlight>
                <a:srgbClr val="FFFFFF"/>
              </a:highlight>
            </a:endParaRPr>
          </a:p>
          <a:p>
            <a:pPr indent="0" lvl="0" marL="0" rtl="0" algn="l">
              <a:lnSpc>
                <a:spcPct val="115000"/>
              </a:lnSpc>
              <a:spcBef>
                <a:spcPts val="800"/>
              </a:spcBef>
              <a:spcAft>
                <a:spcPts val="0"/>
              </a:spcAft>
              <a:buSzPts val="1100"/>
              <a:buNone/>
            </a:pPr>
            <a:r>
              <a:rPr lang="en" sz="1200">
                <a:solidFill>
                  <a:srgbClr val="383838"/>
                </a:solidFill>
                <a:highlight>
                  <a:srgbClr val="FFFFFF"/>
                </a:highlight>
              </a:rPr>
              <a:t>En el mundo </a:t>
            </a:r>
            <a:r>
              <a:rPr i="1" lang="en" sz="1200">
                <a:solidFill>
                  <a:srgbClr val="383838"/>
                </a:solidFill>
                <a:highlight>
                  <a:srgbClr val="FFFFFF"/>
                </a:highlight>
              </a:rPr>
              <a:t>no open source</a:t>
            </a:r>
            <a:r>
              <a:rPr lang="en" sz="1200">
                <a:solidFill>
                  <a:srgbClr val="383838"/>
                </a:solidFill>
                <a:highlight>
                  <a:srgbClr val="FFFFFF"/>
                </a:highlight>
              </a:rPr>
              <a:t> la mayor parte de la gente opta por el líder Oracle o bien SQL Server si es que ya cuenta con un ecosistema Microsoft. Otra opción es IBM DB2 que entrega funcionalidades similares e incluso mayor versatilidad en cuanto a modelo de datos.</a:t>
            </a:r>
            <a:endParaRPr sz="1200">
              <a:solidFill>
                <a:srgbClr val="383838"/>
              </a:solidFill>
              <a:highlight>
                <a:srgbClr val="FFFFFF"/>
              </a:highlight>
            </a:endParaRPr>
          </a:p>
          <a:p>
            <a:pPr indent="0" lvl="0" marL="0" rtl="0" algn="l">
              <a:lnSpc>
                <a:spcPct val="115000"/>
              </a:lnSpc>
              <a:spcBef>
                <a:spcPts val="800"/>
              </a:spcBef>
              <a:spcAft>
                <a:spcPts val="0"/>
              </a:spcAft>
              <a:buSzPts val="1100"/>
              <a:buNone/>
            </a:pPr>
            <a:r>
              <a:rPr lang="en" sz="1200">
                <a:solidFill>
                  <a:srgbClr val="383838"/>
                </a:solidFill>
                <a:highlight>
                  <a:srgbClr val="FFFFFF"/>
                </a:highlight>
              </a:rPr>
              <a:t>Finalmente, aquellos que opten por motores NoSQL la decisión va a ir por el tipo de datos, desempeño y escalamiento.</a:t>
            </a:r>
            <a:endParaRPr sz="1200">
              <a:solidFill>
                <a:srgbClr val="383838"/>
              </a:solidFill>
              <a:highlight>
                <a:srgbClr val="FFFFFF"/>
              </a:highlight>
            </a:endParaRPr>
          </a:p>
          <a:p>
            <a:pPr indent="0" lvl="0" marL="0" rtl="0" algn="l">
              <a:lnSpc>
                <a:spcPct val="115000"/>
              </a:lnSpc>
              <a:spcBef>
                <a:spcPts val="800"/>
              </a:spcBef>
              <a:spcAft>
                <a:spcPts val="0"/>
              </a:spcAft>
              <a:buSzPts val="1100"/>
              <a:buNone/>
            </a:pPr>
            <a:r>
              <a:rPr lang="en" sz="1200">
                <a:solidFill>
                  <a:srgbClr val="383838"/>
                </a:solidFill>
                <a:highlight>
                  <a:srgbClr val="FFFFFF"/>
                </a:highlight>
              </a:rPr>
              <a:t>Tanto Cassandra como MongoDB permiten desplegar soluciones que escalan bien, pero el modelo de datos de MongoDB es mucho más apropiado si la información es más bien no estructurada.</a:t>
            </a:r>
            <a:endParaRPr sz="1200">
              <a:solidFill>
                <a:srgbClr val="383838"/>
              </a:solidFill>
              <a:highlight>
                <a:srgbClr val="FFFFFF"/>
              </a:highlight>
            </a:endParaRPr>
          </a:p>
          <a:p>
            <a:pPr indent="0" lvl="0" marL="0" rtl="0" algn="l">
              <a:lnSpc>
                <a:spcPct val="115000"/>
              </a:lnSpc>
              <a:spcBef>
                <a:spcPts val="800"/>
              </a:spcBef>
              <a:spcAft>
                <a:spcPts val="0"/>
              </a:spcAft>
              <a:buSzPts val="1100"/>
              <a:buNone/>
            </a:pPr>
            <a:r>
              <a:rPr lang="en" sz="1200">
                <a:solidFill>
                  <a:srgbClr val="383838"/>
                </a:solidFill>
                <a:highlight>
                  <a:srgbClr val="FFFFFF"/>
                </a:highlight>
              </a:rPr>
              <a:t>Finalmente, Redis es muy rápido y simple pero usado para bases de datos en memoria o para combinarlo con otros motores de bases de datos.</a:t>
            </a:r>
            <a:endParaRPr sz="1200">
              <a:solidFill>
                <a:srgbClr val="383838"/>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sz="1200">
              <a:solidFill>
                <a:srgbClr val="383838"/>
              </a:solidFill>
              <a:highlight>
                <a:srgbClr val="FFFFFF"/>
              </a:highlight>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341d429f5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3" name="Google Shape;303;g1341d429f54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u="sng">
                <a:solidFill>
                  <a:schemeClr val="hlink"/>
                </a:solidFill>
                <a:hlinkClick r:id="rId2"/>
              </a:rPr>
              <a:t>https://www.javatpoint.com/types-of-databases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sz="1200">
                <a:solidFill>
                  <a:srgbClr val="333333"/>
                </a:solidFill>
                <a:highlight>
                  <a:srgbClr val="FFFFFF"/>
                </a:highlight>
                <a:latin typeface="Roboto"/>
                <a:ea typeface="Roboto"/>
                <a:cs typeface="Roboto"/>
                <a:sym typeface="Roboto"/>
              </a:rPr>
              <a:t>It is the type of database that stores data at a centralized database system. It comforts the users to access the stored data from different locations through several applications. These applications contain the authentication process to let users access data securely. An example of a Centralized database can be Central Library that carries a central database of each library in a college/university.</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lang="en" sz="1200">
                <a:solidFill>
                  <a:srgbClr val="333333"/>
                </a:solidFill>
                <a:highlight>
                  <a:srgbClr val="FFFFFF"/>
                </a:highlight>
                <a:latin typeface="Roboto"/>
                <a:ea typeface="Roboto"/>
                <a:cs typeface="Roboto"/>
                <a:sym typeface="Roboto"/>
              </a:rPr>
              <a:t>Unlike a centralized database system, in distributed systems, data is distributed among different database systems of an organization. These database systems are connected via communication links. Such links help the end-users to access the data easily. </a:t>
            </a:r>
            <a:r>
              <a:rPr b="1" lang="en" sz="1200">
                <a:solidFill>
                  <a:srgbClr val="333333"/>
                </a:solidFill>
                <a:highlight>
                  <a:srgbClr val="FFFFFF"/>
                </a:highlight>
                <a:latin typeface="Roboto"/>
                <a:ea typeface="Roboto"/>
                <a:cs typeface="Roboto"/>
                <a:sym typeface="Roboto"/>
              </a:rPr>
              <a:t>Examples</a:t>
            </a:r>
            <a:r>
              <a:rPr lang="en" sz="1200">
                <a:solidFill>
                  <a:srgbClr val="333333"/>
                </a:solidFill>
                <a:highlight>
                  <a:srgbClr val="FFFFFF"/>
                </a:highlight>
                <a:latin typeface="Roboto"/>
                <a:ea typeface="Roboto"/>
                <a:cs typeface="Roboto"/>
                <a:sym typeface="Roboto"/>
              </a:rPr>
              <a:t> of the Distributed database are Apache Cassandra, HBase, Ignite, etc.</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lang="en" sz="1200">
                <a:solidFill>
                  <a:srgbClr val="333333"/>
                </a:solidFill>
                <a:highlight>
                  <a:srgbClr val="FFFFFF"/>
                </a:highlight>
                <a:latin typeface="Roboto"/>
                <a:ea typeface="Roboto"/>
                <a:cs typeface="Roboto"/>
                <a:sym typeface="Roboto"/>
              </a:rPr>
              <a:t>A type of database where data is stored in a virtual environment and executes over the cloud computing platform. It provides users with various cloud computing services (SaaS, PaaS, IaaS, etc.) for accessing the database. There are numerous cloud platforms.</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lang="en" sz="1200">
                <a:solidFill>
                  <a:srgbClr val="333333"/>
                </a:solidFill>
                <a:highlight>
                  <a:srgbClr val="FFFFFF"/>
                </a:highlight>
                <a:latin typeface="Roboto"/>
                <a:ea typeface="Roboto"/>
                <a:cs typeface="Roboto"/>
                <a:sym typeface="Roboto"/>
              </a:rPr>
              <a:t>The type of database that uses the object-based data model approach for storing data in the database system. The data is represented and stored as objects which are similar to the objects used in the object-oriented programming language.</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lang="en" sz="1200">
                <a:solidFill>
                  <a:srgbClr val="333333"/>
                </a:solidFill>
                <a:highlight>
                  <a:srgbClr val="FFFFFF"/>
                </a:highlight>
                <a:latin typeface="Roboto"/>
                <a:ea typeface="Roboto"/>
                <a:cs typeface="Roboto"/>
                <a:sym typeface="Roboto"/>
              </a:rPr>
              <a:t>It is the type of database that stores data in the form of parent-children relationship nodes. Here, it organizes data in a tree-like structure.</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sz="1200">
              <a:solidFill>
                <a:srgbClr val="333333"/>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lang="en" sz="1200">
                <a:solidFill>
                  <a:srgbClr val="333333"/>
                </a:solidFill>
                <a:highlight>
                  <a:srgbClr val="FFFFFF"/>
                </a:highlight>
                <a:latin typeface="Roboto"/>
                <a:ea typeface="Roboto"/>
                <a:cs typeface="Roboto"/>
                <a:sym typeface="Roboto"/>
              </a:rPr>
              <a:t>It is the database that typically follows the network data model. Here, the representation of data is in the form of nodes connected via links between them. Unlike the hierarchical database, it allows each record to have multiple children and parent nodes to form a generalized graph structure.</a:t>
            </a:r>
            <a:endParaRPr sz="1200">
              <a:solidFill>
                <a:srgbClr val="333333"/>
              </a:solidFill>
              <a:highlight>
                <a:srgbClr val="FFFFFF"/>
              </a:highlight>
              <a:latin typeface="Roboto"/>
              <a:ea typeface="Roboto"/>
              <a:cs typeface="Roboto"/>
              <a:sym typeface="Robo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341d429f54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 name="Google Shape;329;g1341d429f54_0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RELATIONAL:</a:t>
            </a:r>
            <a:endParaRPr/>
          </a:p>
          <a:p>
            <a:pPr indent="0" lvl="0" marL="0" rtl="0" algn="l">
              <a:lnSpc>
                <a:spcPct val="100000"/>
              </a:lnSpc>
              <a:spcBef>
                <a:spcPts val="0"/>
              </a:spcBef>
              <a:spcAft>
                <a:spcPts val="0"/>
              </a:spcAft>
              <a:buSzPts val="1100"/>
              <a:buNone/>
            </a:pPr>
            <a:r>
              <a:t/>
            </a:r>
            <a:endParaRPr/>
          </a:p>
          <a:p>
            <a:pPr indent="0" lvl="0" marL="0" rtl="0" algn="l">
              <a:lnSpc>
                <a:spcPct val="115000"/>
              </a:lnSpc>
              <a:spcBef>
                <a:spcPts val="0"/>
              </a:spcBef>
              <a:spcAft>
                <a:spcPts val="0"/>
              </a:spcAft>
              <a:buClr>
                <a:schemeClr val="dk1"/>
              </a:buClr>
              <a:buSzPts val="1100"/>
              <a:buFont typeface="Arial"/>
              <a:buNone/>
            </a:pPr>
            <a:r>
              <a:rPr lang="en" sz="1350">
                <a:solidFill>
                  <a:srgbClr val="333333"/>
                </a:solidFill>
                <a:highlight>
                  <a:srgbClr val="FFFFFF"/>
                </a:highlight>
              </a:rPr>
              <a:t>For example, if you are looking to sort data regarding what the weather is at a certain time of the day during a certain day, it would be structured as the following:</a:t>
            </a:r>
            <a:endParaRPr sz="1350">
              <a:solidFill>
                <a:srgbClr val="333333"/>
              </a:solidFill>
              <a:highlight>
                <a:srgbClr val="FFFFFF"/>
              </a:highlight>
            </a:endParaRPr>
          </a:p>
          <a:p>
            <a:pPr indent="-314325" lvl="0" marL="457200" rtl="0" algn="l">
              <a:lnSpc>
                <a:spcPct val="144444"/>
              </a:lnSpc>
              <a:spcBef>
                <a:spcPts val="800"/>
              </a:spcBef>
              <a:spcAft>
                <a:spcPts val="0"/>
              </a:spcAft>
              <a:buClr>
                <a:srgbClr val="333333"/>
              </a:buClr>
              <a:buSzPts val="1350"/>
              <a:buChar char="●"/>
            </a:pPr>
            <a:r>
              <a:rPr lang="en" sz="1350">
                <a:solidFill>
                  <a:srgbClr val="333333"/>
                </a:solidFill>
                <a:highlight>
                  <a:srgbClr val="FFFFFF"/>
                </a:highlight>
              </a:rPr>
              <a:t>Table: Weather</a:t>
            </a:r>
            <a:endParaRPr sz="1350">
              <a:solidFill>
                <a:srgbClr val="333333"/>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a:solidFill>
                  <a:srgbClr val="333333"/>
                </a:solidFill>
                <a:highlight>
                  <a:srgbClr val="FFFFFF"/>
                </a:highlight>
              </a:rPr>
              <a:t>Columns: Days of the Week</a:t>
            </a:r>
            <a:endParaRPr sz="1350">
              <a:solidFill>
                <a:srgbClr val="333333"/>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a:solidFill>
                  <a:srgbClr val="333333"/>
                </a:solidFill>
                <a:highlight>
                  <a:srgbClr val="FFFFFF"/>
                </a:highlight>
              </a:rPr>
              <a:t>Rows: Time of Day</a:t>
            </a:r>
            <a:endParaRPr sz="1350">
              <a:solidFill>
                <a:srgbClr val="333333"/>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a:solidFill>
                  <a:srgbClr val="333333"/>
                </a:solidFill>
                <a:highlight>
                  <a:srgbClr val="FFFFFF"/>
                </a:highlight>
              </a:rPr>
              <a:t>Data Points: Degrees Fahrenheit</a:t>
            </a:r>
            <a:endParaRPr sz="1350">
              <a:solidFill>
                <a:srgbClr val="333333"/>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350">
                <a:solidFill>
                  <a:srgbClr val="333333"/>
                </a:solidFill>
                <a:highlight>
                  <a:srgbClr val="FFFFFF"/>
                </a:highlight>
              </a:rPr>
              <a:t>In this structure, all queries would be related to this table and the structure of the table would allow for easy sorting, filtering, computations, etc. If we ever need to establish a connection between tables, say, you want to know what the weather was at a certain time and relate that to a baseball game’s predicted score, then what we do is create what is called a key. This key allows for connections to be made between two or more tables to solidify associations between the two.</a:t>
            </a:r>
            <a:endParaRPr sz="1350">
              <a:solidFill>
                <a:srgbClr val="333333"/>
              </a:solidFill>
              <a:highlight>
                <a:srgbClr val="FFFFFF"/>
              </a:highlight>
            </a:endParaRPr>
          </a:p>
          <a:p>
            <a:pPr indent="0" lvl="0" marL="0" rtl="0" algn="l">
              <a:lnSpc>
                <a:spcPct val="115000"/>
              </a:lnSpc>
              <a:spcBef>
                <a:spcPts val="800"/>
              </a:spcBef>
              <a:spcAft>
                <a:spcPts val="0"/>
              </a:spcAft>
              <a:buClr>
                <a:schemeClr val="dk1"/>
              </a:buClr>
              <a:buSzPts val="1100"/>
              <a:buFont typeface="Arial"/>
              <a:buNone/>
            </a:pPr>
            <a:r>
              <a:rPr lang="en" sz="1350">
                <a:solidFill>
                  <a:srgbClr val="333333"/>
                </a:solidFill>
                <a:highlight>
                  <a:srgbClr val="FFFFFF"/>
                </a:highlight>
              </a:rPr>
              <a:t>Some popular SQL database systems include:</a:t>
            </a:r>
            <a:endParaRPr sz="1350">
              <a:solidFill>
                <a:srgbClr val="333333"/>
              </a:solidFill>
              <a:highlight>
                <a:srgbClr val="FFFFFF"/>
              </a:highlight>
            </a:endParaRPr>
          </a:p>
          <a:p>
            <a:pPr indent="-314325" lvl="0" marL="457200" rtl="0" algn="l">
              <a:lnSpc>
                <a:spcPct val="144444"/>
              </a:lnSpc>
              <a:spcBef>
                <a:spcPts val="800"/>
              </a:spcBef>
              <a:spcAft>
                <a:spcPts val="0"/>
              </a:spcAft>
              <a:buClr>
                <a:srgbClr val="333333"/>
              </a:buClr>
              <a:buSzPts val="1350"/>
              <a:buChar char="●"/>
            </a:pPr>
            <a:r>
              <a:rPr lang="en" sz="1350">
                <a:solidFill>
                  <a:srgbClr val="333333"/>
                </a:solidFill>
                <a:highlight>
                  <a:srgbClr val="FFFFFF"/>
                </a:highlight>
              </a:rPr>
              <a:t>Oracle</a:t>
            </a:r>
            <a:endParaRPr sz="1350">
              <a:solidFill>
                <a:srgbClr val="333333"/>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a:solidFill>
                  <a:srgbClr val="333333"/>
                </a:solidFill>
                <a:highlight>
                  <a:srgbClr val="FFFFFF"/>
                </a:highlight>
              </a:rPr>
              <a:t>Microsoft SQL Server</a:t>
            </a:r>
            <a:endParaRPr sz="1350">
              <a:solidFill>
                <a:srgbClr val="333333"/>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a:solidFill>
                  <a:srgbClr val="333333"/>
                </a:solidFill>
                <a:highlight>
                  <a:srgbClr val="FFFFFF"/>
                </a:highlight>
              </a:rPr>
              <a:t>PostgreSQL</a:t>
            </a:r>
            <a:endParaRPr sz="1350">
              <a:solidFill>
                <a:srgbClr val="333333"/>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a:solidFill>
                  <a:srgbClr val="333333"/>
                </a:solidFill>
                <a:highlight>
                  <a:srgbClr val="FFFFFF"/>
                </a:highlight>
              </a:rPr>
              <a:t>MySQL</a:t>
            </a:r>
            <a:endParaRPr sz="1350">
              <a:solidFill>
                <a:srgbClr val="333333"/>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a:solidFill>
                  <a:srgbClr val="333333"/>
                </a:solidFill>
                <a:highlight>
                  <a:srgbClr val="FFFFFF"/>
                </a:highlight>
              </a:rPr>
              <a:t>MariaDB</a:t>
            </a:r>
            <a:endParaRPr sz="1350">
              <a:solidFill>
                <a:srgbClr val="333333"/>
              </a:solidFill>
              <a:highlight>
                <a:srgbClr val="FFFFFF"/>
              </a:highlight>
            </a:endParaRPr>
          </a:p>
          <a:p>
            <a:pPr indent="0" lvl="0" marL="0" rtl="0" algn="l">
              <a:lnSpc>
                <a:spcPct val="100000"/>
              </a:lnSpc>
              <a:spcBef>
                <a:spcPts val="1200"/>
              </a:spcBef>
              <a:spcAft>
                <a:spcPts val="0"/>
              </a:spcAft>
              <a:buSzPts val="1100"/>
              <a:buNone/>
            </a:pPr>
            <a:r>
              <a:t/>
            </a:r>
            <a:endParaRPr/>
          </a:p>
          <a:p>
            <a:pPr indent="0" lvl="0" marL="0" rtl="0" algn="l">
              <a:lnSpc>
                <a:spcPct val="100000"/>
              </a:lnSpc>
              <a:spcBef>
                <a:spcPts val="0"/>
              </a:spcBef>
              <a:spcAft>
                <a:spcPts val="0"/>
              </a:spcAft>
              <a:buSzPts val="1100"/>
              <a:buNone/>
            </a:pPr>
            <a:r>
              <a:rPr lang="en"/>
              <a:t>Non- relational</a:t>
            </a:r>
            <a:endParaRPr/>
          </a:p>
          <a:p>
            <a:pPr indent="0" lvl="0" marL="0" rtl="0" algn="l">
              <a:lnSpc>
                <a:spcPct val="100000"/>
              </a:lnSpc>
              <a:spcBef>
                <a:spcPts val="0"/>
              </a:spcBef>
              <a:spcAft>
                <a:spcPts val="0"/>
              </a:spcAft>
              <a:buSzPts val="1100"/>
              <a:buNone/>
            </a:pPr>
            <a:r>
              <a:rPr lang="en"/>
              <a:t>es uno que tiene un formato menos estructurado y, por lo tanto, permite más flexibilidad y adaptabilidad. Si se trata de un conjunto de datos que no está claramente definido, es decir, que no está organizado ni estructurado, probablemente no podrá permitirse el lujo de establecer tablas y relaciones definidas entre el conjunto de datos.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15000"/>
              </a:lnSpc>
              <a:spcBef>
                <a:spcPts val="0"/>
              </a:spcBef>
              <a:spcAft>
                <a:spcPts val="0"/>
              </a:spcAft>
              <a:buClr>
                <a:schemeClr val="dk1"/>
              </a:buClr>
              <a:buSzPts val="1100"/>
              <a:buFont typeface="Arial"/>
              <a:buNone/>
            </a:pPr>
            <a:r>
              <a:rPr lang="en" sz="1350">
                <a:solidFill>
                  <a:srgbClr val="333333"/>
                </a:solidFill>
                <a:highlight>
                  <a:srgbClr val="FFFFFF"/>
                </a:highlight>
              </a:rPr>
              <a:t>or example, Facebook Messenger uses a NoSQL database, because the information that is being gathered isn’t structured enough to be segmented into tables and define relationships between each other. With tons of unstructured information, it needs to be held in a non-relational database. Think of the information as being stored on one large word document. Everything is there. As more information gets entered, the document gets longer. If you want to find and pull data, you have to in essence ‘control/command + F’ and search for the data itself.</a:t>
            </a:r>
            <a:endParaRPr sz="1350">
              <a:solidFill>
                <a:srgbClr val="333333"/>
              </a:solidFill>
              <a:highlight>
                <a:srgbClr val="FFFFFF"/>
              </a:highlight>
            </a:endParaRPr>
          </a:p>
          <a:p>
            <a:pPr indent="0" lvl="0" marL="0" rtl="0" algn="l">
              <a:lnSpc>
                <a:spcPct val="115000"/>
              </a:lnSpc>
              <a:spcBef>
                <a:spcPts val="800"/>
              </a:spcBef>
              <a:spcAft>
                <a:spcPts val="0"/>
              </a:spcAft>
              <a:buClr>
                <a:schemeClr val="dk1"/>
              </a:buClr>
              <a:buSzPts val="1100"/>
              <a:buFont typeface="Arial"/>
              <a:buNone/>
            </a:pPr>
            <a:r>
              <a:t/>
            </a:r>
            <a:endParaRPr sz="1350">
              <a:solidFill>
                <a:srgbClr val="333333"/>
              </a:solidFill>
              <a:highlight>
                <a:srgbClr val="FFFFFF"/>
              </a:highlight>
            </a:endParaRPr>
          </a:p>
          <a:p>
            <a:pPr indent="0" lvl="0" marL="0" rtl="0" algn="l">
              <a:lnSpc>
                <a:spcPct val="115000"/>
              </a:lnSpc>
              <a:spcBef>
                <a:spcPts val="800"/>
              </a:spcBef>
              <a:spcAft>
                <a:spcPts val="0"/>
              </a:spcAft>
              <a:buClr>
                <a:schemeClr val="dk1"/>
              </a:buClr>
              <a:buSzPts val="1100"/>
              <a:buFont typeface="Arial"/>
              <a:buNone/>
            </a:pPr>
            <a:r>
              <a:rPr lang="en" sz="1350">
                <a:solidFill>
                  <a:srgbClr val="333333"/>
                </a:solidFill>
                <a:highlight>
                  <a:srgbClr val="FFFFFF"/>
                </a:highlight>
              </a:rPr>
              <a:t>Some popular NoSQL databases include:</a:t>
            </a:r>
            <a:endParaRPr sz="1350">
              <a:solidFill>
                <a:srgbClr val="333333"/>
              </a:solidFill>
              <a:highlight>
                <a:srgbClr val="FFFFFF"/>
              </a:highlight>
            </a:endParaRPr>
          </a:p>
          <a:p>
            <a:pPr indent="-314325" lvl="0" marL="457200" rtl="0" algn="l">
              <a:lnSpc>
                <a:spcPct val="144444"/>
              </a:lnSpc>
              <a:spcBef>
                <a:spcPts val="800"/>
              </a:spcBef>
              <a:spcAft>
                <a:spcPts val="0"/>
              </a:spcAft>
              <a:buClr>
                <a:srgbClr val="333333"/>
              </a:buClr>
              <a:buSzPts val="1350"/>
              <a:buChar char="●"/>
            </a:pPr>
            <a:r>
              <a:rPr lang="en" sz="1350" u="sng">
                <a:solidFill>
                  <a:schemeClr val="hlink"/>
                </a:solidFill>
                <a:highlight>
                  <a:srgbClr val="FFFFFF"/>
                </a:highlight>
                <a:hlinkClick r:id="rId2"/>
              </a:rPr>
              <a:t>MongoDB</a:t>
            </a:r>
            <a:endParaRPr sz="1350" u="sng">
              <a:solidFill>
                <a:schemeClr val="hlink"/>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u="sng">
                <a:solidFill>
                  <a:schemeClr val="hlink"/>
                </a:solidFill>
                <a:highlight>
                  <a:srgbClr val="FFFFFF"/>
                </a:highlight>
                <a:hlinkClick r:id="rId3"/>
              </a:rPr>
              <a:t>Google Cloud Firestore</a:t>
            </a:r>
            <a:endParaRPr sz="1350" u="sng">
              <a:solidFill>
                <a:schemeClr val="hlink"/>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a:solidFill>
                  <a:srgbClr val="333333"/>
                </a:solidFill>
                <a:highlight>
                  <a:srgbClr val="FFFFFF"/>
                </a:highlight>
              </a:rPr>
              <a:t>Cassandra</a:t>
            </a:r>
            <a:endParaRPr sz="1350">
              <a:solidFill>
                <a:srgbClr val="333333"/>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a:solidFill>
                  <a:srgbClr val="333333"/>
                </a:solidFill>
                <a:highlight>
                  <a:srgbClr val="FFFFFF"/>
                </a:highlight>
              </a:rPr>
              <a:t>Redis</a:t>
            </a:r>
            <a:endParaRPr sz="1350">
              <a:solidFill>
                <a:srgbClr val="333333"/>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a:solidFill>
                  <a:srgbClr val="333333"/>
                </a:solidFill>
                <a:highlight>
                  <a:srgbClr val="FFFFFF"/>
                </a:highlight>
              </a:rPr>
              <a:t>Apache HBase</a:t>
            </a:r>
            <a:endParaRPr sz="1350">
              <a:solidFill>
                <a:srgbClr val="333333"/>
              </a:solidFill>
              <a:highlight>
                <a:srgbClr val="FFFFFF"/>
              </a:highlight>
            </a:endParaRPr>
          </a:p>
          <a:p>
            <a:pPr indent="-314325" lvl="0" marL="457200" rtl="0" algn="l">
              <a:lnSpc>
                <a:spcPct val="144444"/>
              </a:lnSpc>
              <a:spcBef>
                <a:spcPts val="0"/>
              </a:spcBef>
              <a:spcAft>
                <a:spcPts val="0"/>
              </a:spcAft>
              <a:buClr>
                <a:srgbClr val="333333"/>
              </a:buClr>
              <a:buSzPts val="1350"/>
              <a:buChar char="●"/>
            </a:pPr>
            <a:r>
              <a:rPr lang="en" sz="1350">
                <a:solidFill>
                  <a:srgbClr val="333333"/>
                </a:solidFill>
                <a:highlight>
                  <a:srgbClr val="FFFFFF"/>
                </a:highlight>
              </a:rPr>
              <a:t>Amazon DynamoDB</a:t>
            </a:r>
            <a:endParaRPr sz="1350">
              <a:solidFill>
                <a:srgbClr val="333333"/>
              </a:solidFill>
              <a:highlight>
                <a:srgbClr val="FFFFFF"/>
              </a:highlight>
            </a:endParaRPr>
          </a:p>
          <a:p>
            <a:pPr indent="0" lvl="0" marL="0" rtl="0" algn="l">
              <a:lnSpc>
                <a:spcPct val="100000"/>
              </a:lnSpc>
              <a:spcBef>
                <a:spcPts val="120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341d429f54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1341d429f54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solidFill>
                <a:srgbClr val="383838"/>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341d429f54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1341d429f54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50">
                <a:solidFill>
                  <a:srgbClr val="333333"/>
                </a:solidFill>
              </a:rPr>
              <a:t>Todas las transacciones de base de datos deben ser conformes a ACID (atómicas, coherentes, aisladas y duraderas) para garantizar la integridad de los datos.</a:t>
            </a:r>
            <a:endParaRPr sz="1050">
              <a:solidFill>
                <a:srgbClr val="333333"/>
              </a:solidFill>
            </a:endParaRPr>
          </a:p>
          <a:p>
            <a:pPr indent="0" lvl="0" marL="0" rtl="0" algn="l">
              <a:lnSpc>
                <a:spcPct val="115000"/>
              </a:lnSpc>
              <a:spcBef>
                <a:spcPts val="2700"/>
              </a:spcBef>
              <a:spcAft>
                <a:spcPts val="0"/>
              </a:spcAft>
              <a:buClr>
                <a:schemeClr val="dk1"/>
              </a:buClr>
              <a:buSzPts val="1100"/>
              <a:buFont typeface="Arial"/>
              <a:buNone/>
            </a:pPr>
            <a:r>
              <a:rPr lang="en" sz="1050">
                <a:solidFill>
                  <a:srgbClr val="333333"/>
                </a:solidFill>
              </a:rPr>
              <a:t>La atomicidad requiere que la transacción se ejecute correctamente como un todo o, si una parte de la transacción falla, que toda ella quede invalidada. La consistencia exige que los datos escritos en la base de datos como parte de la transacción cumplan todas las reglas definidas, así como las restricciones, incluidos los desencadenadores, las limitaciones y las cascadas. El aislamiento es fundamental para lograr el control de concurrencia y asegurarse de que cada transacción sea independiente por sí misma. La durabilidad requiere que todos los cambios realizados en la base de datos sean permanentes luego de que la transacción se haya completado de forma correcta.</a:t>
            </a:r>
            <a:endParaRPr sz="1050">
              <a:solidFill>
                <a:srgbClr val="333333"/>
              </a:solidFill>
            </a:endParaRPr>
          </a:p>
          <a:p>
            <a:pPr indent="0" lvl="0" marL="0" rtl="0" algn="l">
              <a:spcBef>
                <a:spcPts val="2700"/>
              </a:spcBef>
              <a:spcAft>
                <a:spcPts val="0"/>
              </a:spcAft>
              <a:buClr>
                <a:schemeClr val="dk1"/>
              </a:buClr>
              <a:buSzPts val="1100"/>
              <a:buFont typeface="Arial"/>
              <a:buNone/>
            </a:pPr>
            <a:r>
              <a:t/>
            </a:r>
            <a:endParaRPr sz="1200">
              <a:solidFill>
                <a:srgbClr val="252525"/>
              </a:solidFill>
              <a:latin typeface="Abel"/>
              <a:ea typeface="Abel"/>
              <a:cs typeface="Abel"/>
              <a:sym typeface="Abe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341d429f54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g1341d429f54_0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Clr>
                <a:schemeClr val="dk1"/>
              </a:buClr>
              <a:buSzPts val="1100"/>
              <a:buFont typeface="Arial"/>
              <a:buNone/>
            </a:pPr>
            <a:r>
              <a:rPr b="1" lang="en" sz="1700">
                <a:solidFill>
                  <a:schemeClr val="dk1"/>
                </a:solidFill>
                <a:highlight>
                  <a:srgbClr val="FBF9F8"/>
                </a:highlight>
              </a:rPr>
              <a:t>Desafíos de las bases de datos</a:t>
            </a:r>
            <a:endParaRPr b="1" sz="1700">
              <a:solidFill>
                <a:schemeClr val="dk1"/>
              </a:solidFill>
              <a:highlight>
                <a:srgbClr val="FBF9F8"/>
              </a:highlight>
            </a:endParaRPr>
          </a:p>
          <a:p>
            <a:pPr indent="0" lvl="0" marL="0" rtl="0" algn="l">
              <a:lnSpc>
                <a:spcPct val="155000"/>
              </a:lnSpc>
              <a:spcBef>
                <a:spcPts val="700"/>
              </a:spcBef>
              <a:spcAft>
                <a:spcPts val="0"/>
              </a:spcAft>
              <a:buClr>
                <a:schemeClr val="dk1"/>
              </a:buClr>
              <a:buSzPts val="1100"/>
              <a:buFont typeface="Arial"/>
              <a:buNone/>
            </a:pPr>
            <a:r>
              <a:rPr lang="en" sz="1050">
                <a:solidFill>
                  <a:schemeClr val="dk1"/>
                </a:solidFill>
                <a:highlight>
                  <a:srgbClr val="FBF9F8"/>
                </a:highlight>
              </a:rPr>
              <a:t>Las bases de datos de las grandes empresas de hoy en día soportan a menudo consultas muy complejas y se espera que proporcionen respuestas casi instantáneas a esas consultas. En consecuencia, se solicita a los administradores de bases de datos que empleen una amplia variedad de métodos para ayudar a mejorar el rendimiento. Algunos desafíos comunes a los que se enfrentan incluyen:</a:t>
            </a:r>
            <a:endParaRPr sz="1050">
              <a:solidFill>
                <a:schemeClr val="dk1"/>
              </a:solidFill>
              <a:highlight>
                <a:srgbClr val="FBF9F8"/>
              </a:highlight>
            </a:endParaRPr>
          </a:p>
          <a:p>
            <a:pPr indent="-295275" lvl="0" marL="457200" marR="139700" rtl="0" algn="l">
              <a:lnSpc>
                <a:spcPct val="130000"/>
              </a:lnSpc>
              <a:spcBef>
                <a:spcPts val="1200"/>
              </a:spcBef>
              <a:spcAft>
                <a:spcPts val="0"/>
              </a:spcAft>
              <a:buClr>
                <a:schemeClr val="dk1"/>
              </a:buClr>
              <a:buSzPts val="1050"/>
              <a:buChar char="●"/>
            </a:pPr>
            <a:r>
              <a:rPr b="1" lang="en" sz="1050">
                <a:solidFill>
                  <a:schemeClr val="dk1"/>
                </a:solidFill>
                <a:highlight>
                  <a:srgbClr val="FBF9F8"/>
                </a:highlight>
              </a:rPr>
              <a:t>Absorción de aumentos significativos en el volumen de datos.</a:t>
            </a:r>
            <a:r>
              <a:rPr lang="en" sz="1050">
                <a:solidFill>
                  <a:schemeClr val="dk1"/>
                </a:solidFill>
                <a:highlight>
                  <a:srgbClr val="FBF9F8"/>
                </a:highlight>
              </a:rPr>
              <a:t> La explosión de datos provenientes de sensores, máquinas conectadas y docenas de otras fuentes hace que los administradores de bases de datos tengan que luchar para administrar y organizar los datos de sus empresas’ de manera eficiente.</a:t>
            </a:r>
            <a:endParaRPr sz="1050">
              <a:solidFill>
                <a:schemeClr val="dk1"/>
              </a:solidFill>
              <a:highlight>
                <a:srgbClr val="FBF9F8"/>
              </a:highlight>
            </a:endParaRPr>
          </a:p>
          <a:p>
            <a:pPr indent="-295275" lvl="0" marL="457200" marR="139700" rtl="0" algn="l">
              <a:lnSpc>
                <a:spcPct val="130000"/>
              </a:lnSpc>
              <a:spcBef>
                <a:spcPts val="0"/>
              </a:spcBef>
              <a:spcAft>
                <a:spcPts val="0"/>
              </a:spcAft>
              <a:buClr>
                <a:schemeClr val="dk1"/>
              </a:buClr>
              <a:buSzPts val="1050"/>
              <a:buChar char="●"/>
            </a:pPr>
            <a:r>
              <a:rPr b="1" lang="en" sz="1050">
                <a:solidFill>
                  <a:schemeClr val="dk1"/>
                </a:solidFill>
                <a:highlight>
                  <a:srgbClr val="FBF9F8"/>
                </a:highlight>
              </a:rPr>
              <a:t>Garantía de seguridad de los datos.</a:t>
            </a:r>
            <a:r>
              <a:rPr lang="en" sz="1050">
                <a:solidFill>
                  <a:schemeClr val="dk1"/>
                </a:solidFill>
                <a:highlight>
                  <a:srgbClr val="FBF9F8"/>
                </a:highlight>
              </a:rPr>
              <a:t> Actualmente, se producen filtraciones de datos en todas partes, y los piratas informáticos son cada vez más ingeniosos. Garantizar que los datos estén seguros es más importante que nunca, pero también que los usuarios puedan acceder a ellos fácilmente.</a:t>
            </a:r>
            <a:endParaRPr sz="1050">
              <a:solidFill>
                <a:schemeClr val="dk1"/>
              </a:solidFill>
              <a:highlight>
                <a:srgbClr val="FBF9F8"/>
              </a:highlight>
            </a:endParaRPr>
          </a:p>
          <a:p>
            <a:pPr indent="-295275" lvl="0" marL="457200" marR="139700" rtl="0" algn="l">
              <a:lnSpc>
                <a:spcPct val="130000"/>
              </a:lnSpc>
              <a:spcBef>
                <a:spcPts val="0"/>
              </a:spcBef>
              <a:spcAft>
                <a:spcPts val="0"/>
              </a:spcAft>
              <a:buClr>
                <a:schemeClr val="dk1"/>
              </a:buClr>
              <a:buSzPts val="1050"/>
              <a:buChar char="●"/>
            </a:pPr>
            <a:r>
              <a:rPr b="1" lang="en" sz="1050">
                <a:solidFill>
                  <a:schemeClr val="dk1"/>
                </a:solidFill>
                <a:highlight>
                  <a:srgbClr val="FBF9F8"/>
                </a:highlight>
              </a:rPr>
              <a:t>Mantenimiento al día con la demanda.</a:t>
            </a:r>
            <a:r>
              <a:rPr lang="en" sz="1050">
                <a:solidFill>
                  <a:schemeClr val="dk1"/>
                </a:solidFill>
                <a:highlight>
                  <a:srgbClr val="FBF9F8"/>
                </a:highlight>
              </a:rPr>
              <a:t> En el entorno empresarial actual de rápido crecimiento, las empresas necesitan tener acceso en tiempo real a sus datos para poder tomar decisiones a tiempo y aprovechar las nuevas oportunidades.</a:t>
            </a:r>
            <a:endParaRPr sz="1050">
              <a:solidFill>
                <a:schemeClr val="dk1"/>
              </a:solidFill>
              <a:highlight>
                <a:srgbClr val="FBF9F8"/>
              </a:highlight>
            </a:endParaRPr>
          </a:p>
          <a:p>
            <a:pPr indent="-295275" lvl="0" marL="457200" marR="139700" rtl="0" algn="l">
              <a:lnSpc>
                <a:spcPct val="130000"/>
              </a:lnSpc>
              <a:spcBef>
                <a:spcPts val="0"/>
              </a:spcBef>
              <a:spcAft>
                <a:spcPts val="0"/>
              </a:spcAft>
              <a:buClr>
                <a:schemeClr val="dk1"/>
              </a:buClr>
              <a:buSzPts val="1050"/>
              <a:buChar char="●"/>
            </a:pPr>
            <a:r>
              <a:rPr b="1" lang="en" sz="1050">
                <a:solidFill>
                  <a:schemeClr val="dk1"/>
                </a:solidFill>
                <a:highlight>
                  <a:srgbClr val="FBF9F8"/>
                </a:highlight>
              </a:rPr>
              <a:t>Gestión y mantenimiento de la base de datos y la infraestructura.</a:t>
            </a:r>
            <a:r>
              <a:rPr lang="en" sz="1050">
                <a:solidFill>
                  <a:schemeClr val="dk1"/>
                </a:solidFill>
                <a:highlight>
                  <a:srgbClr val="FBF9F8"/>
                </a:highlight>
              </a:rPr>
              <a:t> Los administradores de bases de datos deben supervisar continuamente la base de datos por si surgen problemas y realizar un mantenimiento preventivo, así como aplicar parches y actualizaciones de software. A medida que las bases de datos se hacen más complejas y los volúmenes de datos crecen, las empresas se enfrentan a los gastos de contratar talentos adicionales para supervisar y ajustar sus bases de datos.</a:t>
            </a:r>
            <a:endParaRPr sz="1050">
              <a:solidFill>
                <a:schemeClr val="dk1"/>
              </a:solidFill>
              <a:highlight>
                <a:srgbClr val="FBF9F8"/>
              </a:highlight>
            </a:endParaRPr>
          </a:p>
          <a:p>
            <a:pPr indent="-295275" lvl="0" marL="457200" marR="139700" rtl="0" algn="l">
              <a:lnSpc>
                <a:spcPct val="130000"/>
              </a:lnSpc>
              <a:spcBef>
                <a:spcPts val="0"/>
              </a:spcBef>
              <a:spcAft>
                <a:spcPts val="0"/>
              </a:spcAft>
              <a:buClr>
                <a:schemeClr val="dk1"/>
              </a:buClr>
              <a:buSzPts val="1050"/>
              <a:buChar char="●"/>
            </a:pPr>
            <a:r>
              <a:rPr b="1" lang="en" sz="1050">
                <a:solidFill>
                  <a:schemeClr val="dk1"/>
                </a:solidFill>
                <a:highlight>
                  <a:srgbClr val="FBF9F8"/>
                </a:highlight>
              </a:rPr>
              <a:t>Eliminación de los límites de la escalabilidad.</a:t>
            </a:r>
            <a:r>
              <a:rPr lang="en" sz="1050">
                <a:solidFill>
                  <a:schemeClr val="dk1"/>
                </a:solidFill>
                <a:highlight>
                  <a:srgbClr val="FBF9F8"/>
                </a:highlight>
              </a:rPr>
              <a:t> Un negocio necesita crecer si quiere sobrevivir, y su gestión de datos debe crecer con él. No obstante, para los administradores de bases de datos resulta muy difícil predecir cuánta capacidad necesitará la empresa, especialmente con las bases de datos on-premise.</a:t>
            </a:r>
            <a:endParaRPr sz="1050">
              <a:solidFill>
                <a:schemeClr val="dk1"/>
              </a:solidFill>
              <a:highlight>
                <a:srgbClr val="FBF9F8"/>
              </a:highlight>
            </a:endParaRPr>
          </a:p>
          <a:p>
            <a:pPr indent="0" lvl="0" marL="0" rtl="0" algn="l">
              <a:lnSpc>
                <a:spcPct val="100000"/>
              </a:lnSpc>
              <a:spcBef>
                <a:spcPts val="3000"/>
              </a:spcBef>
              <a:spcAft>
                <a:spcPts val="0"/>
              </a:spcAft>
              <a:buSzPts val="1100"/>
              <a:buNone/>
            </a:pPr>
            <a:r>
              <a:t/>
            </a:r>
            <a:endParaRPr sz="1200">
              <a:solidFill>
                <a:srgbClr val="383838"/>
              </a:solidFill>
              <a:highlight>
                <a:srgbClr val="FFFFFF"/>
              </a:high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341d429f54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341d429f54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Sql server</a:t>
            </a:r>
            <a:endParaRPr/>
          </a:p>
          <a:p>
            <a:pPr indent="0" lvl="0" marL="0" rtl="0" algn="l">
              <a:spcBef>
                <a:spcPts val="0"/>
              </a:spcBef>
              <a:spcAft>
                <a:spcPts val="0"/>
              </a:spcAft>
              <a:buNone/>
            </a:pPr>
            <a:r>
              <a:rPr lang="en"/>
              <a:t>Fuente: https://www.w3schools.com/sql/sql_datatypes.asp</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341d429f54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341d429f54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Sql server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Fuente: https://www.w3schools.com/sql/sql_datatypes.asp</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341d429f54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341d429f54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Sql server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Fuente: https://www.w3schools.com/sql/sql_datatypes.asp</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341d429f54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1341d429f54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El proceso de diseño</a:t>
            </a:r>
            <a:endParaRPr/>
          </a:p>
          <a:p>
            <a:pPr indent="0" lvl="0" marL="0" rtl="0" algn="l">
              <a:spcBef>
                <a:spcPts val="0"/>
              </a:spcBef>
              <a:spcAft>
                <a:spcPts val="0"/>
              </a:spcAft>
              <a:buClr>
                <a:schemeClr val="dk1"/>
              </a:buClr>
              <a:buSzPts val="1100"/>
              <a:buFont typeface="Arial"/>
              <a:buNone/>
            </a:pPr>
            <a:r>
              <a:rPr lang="en"/>
              <a:t>El proceso de diseño consta de los siguientes pasos: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Determine el propósito de su base de datos.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Esto le ayuda a prepararse para los pasos restantes.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Buscar y organizar la información necesaria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Reúna todos los tipos de información que desee registrar en la base de datos, como el nombre del producto y el número de pedido.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Divida la información en tablas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Divida sus elementos de información en entidades o temas principales, como Productos o Pedidos. Cada tema se convierte entonces en una tabla.</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Convierta los elementos de información en columnas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Decida qué información quiere almacenar en cada tabla. Cada elemento se convierte en un campo y se muestra como una columna en la tabla. Por ejemplo, una tabla de Empleados podría incluir campos como Apellido y Fecha de contratación.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Especifique las claves primarias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Elija la clave primaria de cada tabla. La clave primaria es una columna que se utiliza para identificar de forma exclusiva cada fila. Un ejemplo podría ser el ID de producto o el ID de pedido.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Establezca las relaciones de las tablas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Observe cada tabla y decida cómo se relacionan los datos de una tabla con los de otras. Añada campos a las tablas o cree nuevas tablas para aclarar las relaciones, según sea necesario.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Perfeccione su diseño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Analice su diseño en busca de errores. Cree las tablas y añada algunos registros de datos de muestra. Vea si puede obtener los resultados que desea de sus tablas. Realice los ajustes necesarios en el diseño.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Aplique las reglas de normalización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Aplique las reglas de normalización de datos para ver si sus tablas están estructuradas correctamente. Realice los ajustes necesarios en las tablas.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1341d429f54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g1341d429f54_0_1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341d429f54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g1341d429f54_0_2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rgbClr val="BDC1C6"/>
                </a:solidFill>
                <a:highlight>
                  <a:srgbClr val="202124"/>
                </a:highlight>
              </a:rPr>
              <a:t>Un </a:t>
            </a:r>
            <a:r>
              <a:rPr b="1" lang="en" sz="1200">
                <a:solidFill>
                  <a:srgbClr val="BDC1C6"/>
                </a:solidFill>
                <a:highlight>
                  <a:srgbClr val="202124"/>
                </a:highlight>
              </a:rPr>
              <a:t>modelo lógico</a:t>
            </a:r>
            <a:r>
              <a:rPr lang="en" sz="1200">
                <a:solidFill>
                  <a:srgbClr val="BDC1C6"/>
                </a:solidFill>
                <a:highlight>
                  <a:srgbClr val="202124"/>
                </a:highlight>
              </a:rPr>
              <a:t> de </a:t>
            </a:r>
            <a:r>
              <a:rPr b="1" lang="en" sz="1200">
                <a:solidFill>
                  <a:srgbClr val="BDC1C6"/>
                </a:solidFill>
                <a:highlight>
                  <a:srgbClr val="202124"/>
                </a:highlight>
              </a:rPr>
              <a:t>datos</a:t>
            </a:r>
            <a:r>
              <a:rPr lang="en" sz="1200">
                <a:solidFill>
                  <a:srgbClr val="BDC1C6"/>
                </a:solidFill>
                <a:highlight>
                  <a:srgbClr val="202124"/>
                </a:highlight>
              </a:rPr>
              <a:t> es un </a:t>
            </a:r>
            <a:r>
              <a:rPr b="1" lang="en" sz="1200">
                <a:solidFill>
                  <a:srgbClr val="BDC1C6"/>
                </a:solidFill>
                <a:highlight>
                  <a:srgbClr val="202124"/>
                </a:highlight>
              </a:rPr>
              <a:t>modelo</a:t>
            </a:r>
            <a:r>
              <a:rPr lang="en" sz="1200">
                <a:solidFill>
                  <a:srgbClr val="BDC1C6"/>
                </a:solidFill>
                <a:highlight>
                  <a:srgbClr val="202124"/>
                </a:highlight>
              </a:rPr>
              <a:t> que no es específico de una </a:t>
            </a:r>
            <a:r>
              <a:rPr b="1" lang="en" sz="1200">
                <a:solidFill>
                  <a:srgbClr val="BDC1C6"/>
                </a:solidFill>
                <a:highlight>
                  <a:srgbClr val="202124"/>
                </a:highlight>
              </a:rPr>
              <a:t>base de datos</a:t>
            </a:r>
            <a:r>
              <a:rPr lang="en" sz="1200">
                <a:solidFill>
                  <a:srgbClr val="BDC1C6"/>
                </a:solidFill>
                <a:highlight>
                  <a:srgbClr val="202124"/>
                </a:highlight>
              </a:rPr>
              <a:t> que describe aspectos relacionados con las necesidades de una organización para recopilar </a:t>
            </a:r>
            <a:r>
              <a:rPr b="1" lang="en" sz="1200">
                <a:solidFill>
                  <a:srgbClr val="BDC1C6"/>
                </a:solidFill>
                <a:highlight>
                  <a:srgbClr val="202124"/>
                </a:highlight>
              </a:rPr>
              <a:t>datos</a:t>
            </a:r>
            <a:r>
              <a:rPr lang="en" sz="1200">
                <a:solidFill>
                  <a:srgbClr val="BDC1C6"/>
                </a:solidFill>
                <a:highlight>
                  <a:srgbClr val="202124"/>
                </a:highlight>
              </a:rPr>
              <a:t> y las relaciones entre estos aspectos.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341d429f54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g1341d429f54_0_2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rgbClr val="BDC1C6"/>
                </a:solidFill>
                <a:highlight>
                  <a:srgbClr val="202124"/>
                </a:highlight>
              </a:rPr>
              <a:t>Un </a:t>
            </a:r>
            <a:r>
              <a:rPr b="1" lang="en" sz="1200">
                <a:solidFill>
                  <a:srgbClr val="BDC1C6"/>
                </a:solidFill>
                <a:highlight>
                  <a:srgbClr val="202124"/>
                </a:highlight>
              </a:rPr>
              <a:t>modelo</a:t>
            </a:r>
            <a:r>
              <a:rPr lang="en" sz="1200">
                <a:solidFill>
                  <a:srgbClr val="BDC1C6"/>
                </a:solidFill>
                <a:highlight>
                  <a:srgbClr val="202124"/>
                </a:highlight>
              </a:rPr>
              <a:t> de </a:t>
            </a:r>
            <a:r>
              <a:rPr b="1" lang="en" sz="1200">
                <a:solidFill>
                  <a:srgbClr val="BDC1C6"/>
                </a:solidFill>
                <a:highlight>
                  <a:srgbClr val="202124"/>
                </a:highlight>
              </a:rPr>
              <a:t>datos físicos</a:t>
            </a:r>
            <a:r>
              <a:rPr lang="en" sz="1200">
                <a:solidFill>
                  <a:srgbClr val="BDC1C6"/>
                </a:solidFill>
                <a:highlight>
                  <a:srgbClr val="202124"/>
                </a:highlight>
              </a:rPr>
              <a:t> es un </a:t>
            </a:r>
            <a:r>
              <a:rPr b="1" lang="en" sz="1200">
                <a:solidFill>
                  <a:srgbClr val="BDC1C6"/>
                </a:solidFill>
                <a:highlight>
                  <a:srgbClr val="202124"/>
                </a:highlight>
              </a:rPr>
              <a:t>modelo</a:t>
            </a:r>
            <a:r>
              <a:rPr lang="en" sz="1200">
                <a:solidFill>
                  <a:srgbClr val="BDC1C6"/>
                </a:solidFill>
                <a:highlight>
                  <a:srgbClr val="202124"/>
                </a:highlight>
              </a:rPr>
              <a:t> específico de </a:t>
            </a:r>
            <a:r>
              <a:rPr b="1" lang="en" sz="1200">
                <a:solidFill>
                  <a:srgbClr val="BDC1C6"/>
                </a:solidFill>
                <a:highlight>
                  <a:srgbClr val="202124"/>
                </a:highlight>
              </a:rPr>
              <a:t>bases de datos</a:t>
            </a:r>
            <a:r>
              <a:rPr lang="en" sz="1200">
                <a:solidFill>
                  <a:srgbClr val="BDC1C6"/>
                </a:solidFill>
                <a:highlight>
                  <a:srgbClr val="202124"/>
                </a:highlight>
              </a:rPr>
              <a:t> que representa objetos de </a:t>
            </a:r>
            <a:r>
              <a:rPr b="1" lang="en" sz="1200">
                <a:solidFill>
                  <a:srgbClr val="BDC1C6"/>
                </a:solidFill>
                <a:highlight>
                  <a:srgbClr val="202124"/>
                </a:highlight>
              </a:rPr>
              <a:t>datos</a:t>
            </a:r>
            <a:r>
              <a:rPr lang="en" sz="1200">
                <a:solidFill>
                  <a:srgbClr val="BDC1C6"/>
                </a:solidFill>
                <a:highlight>
                  <a:srgbClr val="202124"/>
                </a:highlight>
              </a:rPr>
              <a:t> relacionales (por ejemplo, tablas, columnas, claves principales y claves externas) y sus relaciones.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1341d429f54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1" name="Google Shape;431;g1341d429f54_0_2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341d429f54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g1341d429f54_0_2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Entidad: Cualquier persona, lugar, cosa, evento o concepto distinguible sobre el que se mantiene información. Puede ser un objeto físico o conceptual. Por ejemplo empleados, horas trabajadas, etc.</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Datos de estudiantes.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Atributo: Una propiedad de una entidad. Característica que permite definir y conocer una entidad. Puede ser obligatorio u opcional.</a:t>
            </a:r>
            <a:endParaRPr/>
          </a:p>
          <a:p>
            <a:pPr indent="0" lvl="0" marL="0" rtl="0" algn="l">
              <a:lnSpc>
                <a:spcPct val="100000"/>
              </a:lnSpc>
              <a:spcBef>
                <a:spcPts val="0"/>
              </a:spcBef>
              <a:spcAft>
                <a:spcPts val="0"/>
              </a:spcAft>
              <a:buSzPts val="1100"/>
              <a:buNone/>
            </a:pPr>
            <a:r>
              <a:rPr lang="en"/>
              <a:t>Hair color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Instancia: Una ocurrencia simple de una entidad.</a:t>
            </a:r>
            <a:endParaRPr/>
          </a:p>
          <a:p>
            <a:pPr indent="0" lvl="0" marL="0" rtl="0" algn="l">
              <a:lnSpc>
                <a:spcPct val="100000"/>
              </a:lnSpc>
              <a:spcBef>
                <a:spcPts val="0"/>
              </a:spcBef>
              <a:spcAft>
                <a:spcPts val="0"/>
              </a:spcAft>
              <a:buSzPts val="1100"/>
              <a:buNone/>
            </a:pPr>
            <a:r>
              <a:rPr lang="en"/>
              <a:t>Fila 1</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341d429f54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6" name="Google Shape;446;g1341d429f54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6666"/>
              </a:lnSpc>
              <a:spcBef>
                <a:spcPts val="3000"/>
              </a:spcBef>
              <a:spcAft>
                <a:spcPts val="0"/>
              </a:spcAft>
              <a:buClr>
                <a:schemeClr val="dk1"/>
              </a:buClr>
              <a:buSzPts val="1100"/>
              <a:buFont typeface="Arial"/>
              <a:buNone/>
            </a:pPr>
            <a:r>
              <a:rPr b="1" lang="en" sz="1800">
                <a:solidFill>
                  <a:srgbClr val="111111"/>
                </a:solidFill>
                <a:highlight>
                  <a:srgbClr val="FFFFFF"/>
                </a:highlight>
                <a:latin typeface="Roboto"/>
                <a:ea typeface="Roboto"/>
                <a:cs typeface="Roboto"/>
                <a:sym typeface="Roboto"/>
              </a:rPr>
              <a:t>Relación</a:t>
            </a:r>
            <a:endParaRPr b="1" sz="1800">
              <a:solidFill>
                <a:srgbClr val="111111"/>
              </a:solidFill>
              <a:highlight>
                <a:srgbClr val="FFFFFF"/>
              </a:highlight>
              <a:latin typeface="Roboto"/>
              <a:ea typeface="Roboto"/>
              <a:cs typeface="Roboto"/>
              <a:sym typeface="Roboto"/>
            </a:endParaRPr>
          </a:p>
          <a:p>
            <a:pPr indent="0" lvl="0" marL="1257300" marR="1257300" rtl="0" algn="l">
              <a:lnSpc>
                <a:spcPct val="115000"/>
              </a:lnSpc>
              <a:spcBef>
                <a:spcPts val="1200"/>
              </a:spcBef>
              <a:spcAft>
                <a:spcPts val="0"/>
              </a:spcAft>
              <a:buClr>
                <a:schemeClr val="dk1"/>
              </a:buClr>
              <a:buSzPts val="1100"/>
              <a:buFont typeface="Arial"/>
              <a:buNone/>
            </a:pPr>
            <a:r>
              <a:rPr lang="en" sz="1450">
                <a:solidFill>
                  <a:srgbClr val="333333"/>
                </a:solidFill>
                <a:highlight>
                  <a:srgbClr val="FFFFFF"/>
                </a:highlight>
                <a:latin typeface="Roboto"/>
                <a:ea typeface="Roboto"/>
                <a:cs typeface="Roboto"/>
                <a:sym typeface="Roboto"/>
              </a:rPr>
              <a:t>Es un vínculo que nos permite definir una dependencia entre varias entidades, es decir, nos permite exigir que varias entidades compartan ciertos atributos de forma indispensable.</a:t>
            </a:r>
            <a:endParaRPr sz="1450">
              <a:solidFill>
                <a:srgbClr val="333333"/>
              </a:solidFill>
              <a:highlight>
                <a:srgbClr val="FFFFFF"/>
              </a:highlight>
              <a:latin typeface="Roboto"/>
              <a:ea typeface="Roboto"/>
              <a:cs typeface="Roboto"/>
              <a:sym typeface="Roboto"/>
            </a:endParaRPr>
          </a:p>
          <a:p>
            <a:pPr indent="0" lvl="0" marL="1257300" marR="1257300" rtl="0" algn="l">
              <a:lnSpc>
                <a:spcPct val="115000"/>
              </a:lnSpc>
              <a:spcBef>
                <a:spcPts val="1200"/>
              </a:spcBef>
              <a:spcAft>
                <a:spcPts val="0"/>
              </a:spcAft>
              <a:buClr>
                <a:schemeClr val="dk1"/>
              </a:buClr>
              <a:buSzPts val="1100"/>
              <a:buFont typeface="Arial"/>
              <a:buNone/>
            </a:pPr>
            <a:r>
              <a:rPr lang="en" sz="1450">
                <a:solidFill>
                  <a:srgbClr val="333333"/>
                </a:solidFill>
                <a:highlight>
                  <a:srgbClr val="FFFFFF"/>
                </a:highlight>
                <a:latin typeface="Roboto"/>
                <a:ea typeface="Roboto"/>
                <a:cs typeface="Roboto"/>
                <a:sym typeface="Roboto"/>
              </a:rPr>
              <a:t>Por ejemplo, los empleados del taller (de la entidad "</a:t>
            </a:r>
            <a:r>
              <a:rPr b="1" lang="en" sz="1450">
                <a:solidFill>
                  <a:srgbClr val="333333"/>
                </a:solidFill>
                <a:highlight>
                  <a:srgbClr val="FFFFFF"/>
                </a:highlight>
                <a:latin typeface="Roboto"/>
                <a:ea typeface="Roboto"/>
                <a:cs typeface="Roboto"/>
                <a:sym typeface="Roboto"/>
              </a:rPr>
              <a:t>Empleados</a:t>
            </a:r>
            <a:r>
              <a:rPr lang="en" sz="1450">
                <a:solidFill>
                  <a:srgbClr val="333333"/>
                </a:solidFill>
                <a:highlight>
                  <a:srgbClr val="FFFFFF"/>
                </a:highlight>
                <a:latin typeface="Roboto"/>
                <a:ea typeface="Roboto"/>
                <a:cs typeface="Roboto"/>
                <a:sym typeface="Roboto"/>
              </a:rPr>
              <a:t>") tienen un cargo (según la entidad "</a:t>
            </a:r>
            <a:r>
              <a:rPr b="1" lang="en" sz="1450">
                <a:solidFill>
                  <a:srgbClr val="333333"/>
                </a:solidFill>
                <a:highlight>
                  <a:srgbClr val="FFFFFF"/>
                </a:highlight>
                <a:latin typeface="Roboto"/>
                <a:ea typeface="Roboto"/>
                <a:cs typeface="Roboto"/>
                <a:sym typeface="Roboto"/>
              </a:rPr>
              <a:t>Cargo del empleado</a:t>
            </a:r>
            <a:r>
              <a:rPr lang="en" sz="1450">
                <a:solidFill>
                  <a:srgbClr val="333333"/>
                </a:solidFill>
                <a:highlight>
                  <a:srgbClr val="FFFFFF"/>
                </a:highlight>
                <a:latin typeface="Roboto"/>
                <a:ea typeface="Roboto"/>
                <a:cs typeface="Roboto"/>
                <a:sym typeface="Roboto"/>
              </a:rPr>
              <a:t>"). Es decir, un atributo de la entidad "</a:t>
            </a:r>
            <a:r>
              <a:rPr i="1" lang="en" sz="1450">
                <a:solidFill>
                  <a:srgbClr val="333333"/>
                </a:solidFill>
                <a:highlight>
                  <a:srgbClr val="FFFFFF"/>
                </a:highlight>
                <a:latin typeface="Roboto"/>
                <a:ea typeface="Roboto"/>
                <a:cs typeface="Roboto"/>
                <a:sym typeface="Roboto"/>
              </a:rPr>
              <a:t>Empleados</a:t>
            </a:r>
            <a:r>
              <a:rPr lang="en" sz="1450">
                <a:solidFill>
                  <a:srgbClr val="333333"/>
                </a:solidFill>
                <a:highlight>
                  <a:srgbClr val="FFFFFF"/>
                </a:highlight>
                <a:latin typeface="Roboto"/>
                <a:ea typeface="Roboto"/>
                <a:cs typeface="Roboto"/>
                <a:sym typeface="Roboto"/>
              </a:rPr>
              <a:t>" especificará que cargo tiene en el taller, y tiene que ser idéntico al que ya existe en la entidad "</a:t>
            </a:r>
            <a:r>
              <a:rPr i="1" lang="en" sz="1450">
                <a:solidFill>
                  <a:srgbClr val="333333"/>
                </a:solidFill>
                <a:highlight>
                  <a:srgbClr val="FFFFFF"/>
                </a:highlight>
                <a:latin typeface="Roboto"/>
                <a:ea typeface="Roboto"/>
                <a:cs typeface="Roboto"/>
                <a:sym typeface="Roboto"/>
              </a:rPr>
              <a:t>Cargo del empleado</a:t>
            </a:r>
            <a:r>
              <a:rPr lang="en" sz="1450">
                <a:solidFill>
                  <a:srgbClr val="333333"/>
                </a:solidFill>
                <a:highlight>
                  <a:srgbClr val="FFFFFF"/>
                </a:highlight>
                <a:latin typeface="Roboto"/>
                <a:ea typeface="Roboto"/>
                <a:cs typeface="Roboto"/>
                <a:sym typeface="Roboto"/>
              </a:rPr>
              <a:t>".</a:t>
            </a:r>
            <a:endParaRPr sz="1450">
              <a:solidFill>
                <a:srgbClr val="333333"/>
              </a:solidFill>
              <a:highlight>
                <a:srgbClr val="FFFFFF"/>
              </a:highlight>
              <a:latin typeface="Roboto"/>
              <a:ea typeface="Roboto"/>
              <a:cs typeface="Roboto"/>
              <a:sym typeface="Roboto"/>
            </a:endParaRPr>
          </a:p>
          <a:p>
            <a:pPr indent="0" lvl="0" marL="1257300" marR="1257300" rtl="0" algn="l">
              <a:lnSpc>
                <a:spcPct val="115000"/>
              </a:lnSpc>
              <a:spcBef>
                <a:spcPts val="1200"/>
              </a:spcBef>
              <a:spcAft>
                <a:spcPts val="0"/>
              </a:spcAft>
              <a:buClr>
                <a:schemeClr val="dk1"/>
              </a:buClr>
              <a:buSzPts val="1100"/>
              <a:buFont typeface="Arial"/>
              <a:buNone/>
            </a:pPr>
            <a:r>
              <a:rPr lang="en" sz="1450">
                <a:solidFill>
                  <a:srgbClr val="333333"/>
                </a:solidFill>
                <a:highlight>
                  <a:srgbClr val="FFFFFF"/>
                </a:highlight>
                <a:latin typeface="Roboto"/>
                <a:ea typeface="Roboto"/>
                <a:cs typeface="Roboto"/>
                <a:sym typeface="Roboto"/>
              </a:rPr>
              <a:t>Las relaciones se muestran en los diagramas como rombos, que se unen a las entidades mediante líneas.</a:t>
            </a:r>
            <a:endParaRPr sz="1450">
              <a:solidFill>
                <a:srgbClr val="333333"/>
              </a:solidFill>
              <a:highlight>
                <a:srgbClr val="FFFFFF"/>
              </a:highlight>
              <a:latin typeface="Roboto"/>
              <a:ea typeface="Roboto"/>
              <a:cs typeface="Roboto"/>
              <a:sym typeface="Roboto"/>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1341d429f54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4" name="Google Shape;454;g1341d429f54_0_2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6666"/>
              </a:lnSpc>
              <a:spcBef>
                <a:spcPts val="3000"/>
              </a:spcBef>
              <a:spcAft>
                <a:spcPts val="0"/>
              </a:spcAft>
              <a:buSzPts val="1100"/>
              <a:buNone/>
            </a:pPr>
            <a:r>
              <a:rPr b="1" lang="en" sz="1800">
                <a:solidFill>
                  <a:srgbClr val="111111"/>
                </a:solidFill>
                <a:highlight>
                  <a:srgbClr val="FFFFFF"/>
                </a:highlight>
                <a:latin typeface="Roboto"/>
                <a:ea typeface="Roboto"/>
                <a:cs typeface="Roboto"/>
                <a:sym typeface="Roboto"/>
              </a:rPr>
              <a:t>Relación</a:t>
            </a:r>
            <a:endParaRPr b="1" sz="1800">
              <a:solidFill>
                <a:srgbClr val="111111"/>
              </a:solidFill>
              <a:highlight>
                <a:srgbClr val="FFFFFF"/>
              </a:highlight>
              <a:latin typeface="Roboto"/>
              <a:ea typeface="Roboto"/>
              <a:cs typeface="Roboto"/>
              <a:sym typeface="Roboto"/>
            </a:endParaRPr>
          </a:p>
          <a:p>
            <a:pPr indent="0" lvl="0" marL="1257300" marR="1257300" rtl="0" algn="l">
              <a:lnSpc>
                <a:spcPct val="115000"/>
              </a:lnSpc>
              <a:spcBef>
                <a:spcPts val="1200"/>
              </a:spcBef>
              <a:spcAft>
                <a:spcPts val="0"/>
              </a:spcAft>
              <a:buSzPts val="1100"/>
              <a:buNone/>
            </a:pPr>
            <a:r>
              <a:rPr lang="en" sz="1450">
                <a:solidFill>
                  <a:srgbClr val="333333"/>
                </a:solidFill>
                <a:highlight>
                  <a:srgbClr val="FFFFFF"/>
                </a:highlight>
                <a:latin typeface="Roboto"/>
                <a:ea typeface="Roboto"/>
                <a:cs typeface="Roboto"/>
                <a:sym typeface="Roboto"/>
              </a:rPr>
              <a:t>Es un vínculo que nos permite definir una dependencia entre varias entidades, es decir, nos permite exigir que varias entidades compartan ciertos atributos de forma indispensable.</a:t>
            </a:r>
            <a:endParaRPr sz="1450">
              <a:solidFill>
                <a:srgbClr val="333333"/>
              </a:solidFill>
              <a:highlight>
                <a:srgbClr val="FFFFFF"/>
              </a:highlight>
              <a:latin typeface="Roboto"/>
              <a:ea typeface="Roboto"/>
              <a:cs typeface="Roboto"/>
              <a:sym typeface="Roboto"/>
            </a:endParaRPr>
          </a:p>
          <a:p>
            <a:pPr indent="0" lvl="0" marL="1257300" marR="1257300" rtl="0" algn="l">
              <a:lnSpc>
                <a:spcPct val="115000"/>
              </a:lnSpc>
              <a:spcBef>
                <a:spcPts val="1200"/>
              </a:spcBef>
              <a:spcAft>
                <a:spcPts val="0"/>
              </a:spcAft>
              <a:buSzPts val="1100"/>
              <a:buNone/>
            </a:pPr>
            <a:r>
              <a:rPr lang="en" sz="1450">
                <a:solidFill>
                  <a:srgbClr val="333333"/>
                </a:solidFill>
                <a:highlight>
                  <a:srgbClr val="FFFFFF"/>
                </a:highlight>
                <a:latin typeface="Roboto"/>
                <a:ea typeface="Roboto"/>
                <a:cs typeface="Roboto"/>
                <a:sym typeface="Roboto"/>
              </a:rPr>
              <a:t>Por ejemplo, los empleados del taller (de la entidad "</a:t>
            </a:r>
            <a:r>
              <a:rPr b="1" lang="en" sz="1450">
                <a:solidFill>
                  <a:srgbClr val="333333"/>
                </a:solidFill>
                <a:highlight>
                  <a:srgbClr val="FFFFFF"/>
                </a:highlight>
                <a:latin typeface="Roboto"/>
                <a:ea typeface="Roboto"/>
                <a:cs typeface="Roboto"/>
                <a:sym typeface="Roboto"/>
              </a:rPr>
              <a:t>Empleados</a:t>
            </a:r>
            <a:r>
              <a:rPr lang="en" sz="1450">
                <a:solidFill>
                  <a:srgbClr val="333333"/>
                </a:solidFill>
                <a:highlight>
                  <a:srgbClr val="FFFFFF"/>
                </a:highlight>
                <a:latin typeface="Roboto"/>
                <a:ea typeface="Roboto"/>
                <a:cs typeface="Roboto"/>
                <a:sym typeface="Roboto"/>
              </a:rPr>
              <a:t>") tienen un cargo (según la entidad "</a:t>
            </a:r>
            <a:r>
              <a:rPr b="1" lang="en" sz="1450">
                <a:solidFill>
                  <a:srgbClr val="333333"/>
                </a:solidFill>
                <a:highlight>
                  <a:srgbClr val="FFFFFF"/>
                </a:highlight>
                <a:latin typeface="Roboto"/>
                <a:ea typeface="Roboto"/>
                <a:cs typeface="Roboto"/>
                <a:sym typeface="Roboto"/>
              </a:rPr>
              <a:t>Cargo del empleado</a:t>
            </a:r>
            <a:r>
              <a:rPr lang="en" sz="1450">
                <a:solidFill>
                  <a:srgbClr val="333333"/>
                </a:solidFill>
                <a:highlight>
                  <a:srgbClr val="FFFFFF"/>
                </a:highlight>
                <a:latin typeface="Roboto"/>
                <a:ea typeface="Roboto"/>
                <a:cs typeface="Roboto"/>
                <a:sym typeface="Roboto"/>
              </a:rPr>
              <a:t>"). Es decir, un atributo de la entidad "</a:t>
            </a:r>
            <a:r>
              <a:rPr i="1" lang="en" sz="1450">
                <a:solidFill>
                  <a:srgbClr val="333333"/>
                </a:solidFill>
                <a:highlight>
                  <a:srgbClr val="FFFFFF"/>
                </a:highlight>
                <a:latin typeface="Roboto"/>
                <a:ea typeface="Roboto"/>
                <a:cs typeface="Roboto"/>
                <a:sym typeface="Roboto"/>
              </a:rPr>
              <a:t>Empleados</a:t>
            </a:r>
            <a:r>
              <a:rPr lang="en" sz="1450">
                <a:solidFill>
                  <a:srgbClr val="333333"/>
                </a:solidFill>
                <a:highlight>
                  <a:srgbClr val="FFFFFF"/>
                </a:highlight>
                <a:latin typeface="Roboto"/>
                <a:ea typeface="Roboto"/>
                <a:cs typeface="Roboto"/>
                <a:sym typeface="Roboto"/>
              </a:rPr>
              <a:t>" especificará que cargo tiene en el taller, y tiene que ser idéntico al que ya existe en la entidad "</a:t>
            </a:r>
            <a:r>
              <a:rPr i="1" lang="en" sz="1450">
                <a:solidFill>
                  <a:srgbClr val="333333"/>
                </a:solidFill>
                <a:highlight>
                  <a:srgbClr val="FFFFFF"/>
                </a:highlight>
                <a:latin typeface="Roboto"/>
                <a:ea typeface="Roboto"/>
                <a:cs typeface="Roboto"/>
                <a:sym typeface="Roboto"/>
              </a:rPr>
              <a:t>Cargo del empleado</a:t>
            </a:r>
            <a:r>
              <a:rPr lang="en" sz="1450">
                <a:solidFill>
                  <a:srgbClr val="333333"/>
                </a:solidFill>
                <a:highlight>
                  <a:srgbClr val="FFFFFF"/>
                </a:highlight>
                <a:latin typeface="Roboto"/>
                <a:ea typeface="Roboto"/>
                <a:cs typeface="Roboto"/>
                <a:sym typeface="Roboto"/>
              </a:rPr>
              <a:t>".</a:t>
            </a:r>
            <a:endParaRPr sz="1450">
              <a:solidFill>
                <a:srgbClr val="333333"/>
              </a:solidFill>
              <a:highlight>
                <a:srgbClr val="FFFFFF"/>
              </a:highlight>
              <a:latin typeface="Roboto"/>
              <a:ea typeface="Roboto"/>
              <a:cs typeface="Roboto"/>
              <a:sym typeface="Roboto"/>
            </a:endParaRPr>
          </a:p>
          <a:p>
            <a:pPr indent="0" lvl="0" marL="1257300" marR="1257300" rtl="0" algn="l">
              <a:lnSpc>
                <a:spcPct val="115000"/>
              </a:lnSpc>
              <a:spcBef>
                <a:spcPts val="1200"/>
              </a:spcBef>
              <a:spcAft>
                <a:spcPts val="0"/>
              </a:spcAft>
              <a:buSzPts val="1100"/>
              <a:buNone/>
            </a:pPr>
            <a:r>
              <a:rPr lang="en" sz="1450">
                <a:solidFill>
                  <a:srgbClr val="333333"/>
                </a:solidFill>
                <a:highlight>
                  <a:srgbClr val="FFFFFF"/>
                </a:highlight>
                <a:latin typeface="Roboto"/>
                <a:ea typeface="Roboto"/>
                <a:cs typeface="Roboto"/>
                <a:sym typeface="Roboto"/>
              </a:rPr>
              <a:t>Las relaciones se muestran en los diagramas como rombos, que se unen a las entidades mediante líneas.</a:t>
            </a:r>
            <a:endParaRPr sz="1450">
              <a:solidFill>
                <a:srgbClr val="333333"/>
              </a:solidFill>
              <a:highlight>
                <a:srgbClr val="FFFFFF"/>
              </a:highlight>
              <a:latin typeface="Roboto"/>
              <a:ea typeface="Roboto"/>
              <a:cs typeface="Roboto"/>
              <a:sym typeface="Roboto"/>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341d429f54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2" name="Google Shape;462;g1341d429f54_0_2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1257300" rtl="0" algn="l">
              <a:lnSpc>
                <a:spcPct val="115000"/>
              </a:lnSpc>
              <a:spcBef>
                <a:spcPts val="0"/>
              </a:spcBef>
              <a:spcAft>
                <a:spcPts val="0"/>
              </a:spcAft>
              <a:buClr>
                <a:schemeClr val="dk1"/>
              </a:buClr>
              <a:buSzPts val="1100"/>
              <a:buFont typeface="Arial"/>
              <a:buNone/>
            </a:pPr>
            <a:r>
              <a:rPr lang="en" sz="1600">
                <a:solidFill>
                  <a:schemeClr val="dk1"/>
                </a:solidFill>
                <a:latin typeface="Roboto Mono"/>
                <a:ea typeface="Roboto Mono"/>
                <a:cs typeface="Roboto Mono"/>
                <a:sym typeface="Roboto Mono"/>
              </a:rPr>
              <a:t>Es decir, la cardinalidad especifica el número máximo de relaciones y la modalidad especifica el número mínimo de relaciones. </a:t>
            </a:r>
            <a:endParaRPr b="1" sz="1400">
              <a:solidFill>
                <a:schemeClr val="dk1"/>
              </a:solidFill>
            </a:endParaRPr>
          </a:p>
          <a:p>
            <a:pPr indent="0" lvl="0" marL="0" rtl="0" algn="l">
              <a:lnSpc>
                <a:spcPct val="100000"/>
              </a:lnSpc>
              <a:spcBef>
                <a:spcPts val="1200"/>
              </a:spcBef>
              <a:spcAft>
                <a:spcPts val="0"/>
              </a:spcAft>
              <a:buSzPts val="1100"/>
              <a:buNone/>
            </a:pPr>
            <a:r>
              <a:t/>
            </a:r>
            <a:endParaRPr b="1" sz="1600">
              <a:solidFill>
                <a:schemeClr val="dk1"/>
              </a:solidFill>
              <a:latin typeface="Roboto Mono"/>
              <a:ea typeface="Roboto Mono"/>
              <a:cs typeface="Roboto Mono"/>
              <a:sym typeface="Roboto Mono"/>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1341d429f54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9" name="Google Shape;469;g1341d429f54_0_2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600">
              <a:solidFill>
                <a:schemeClr val="dk1"/>
              </a:solidFill>
              <a:latin typeface="Roboto Mono"/>
              <a:ea typeface="Roboto Mono"/>
              <a:cs typeface="Roboto Mono"/>
              <a:sym typeface="Roboto Mono"/>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1341d429f54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6" name="Google Shape;476;g1341d429f54_0_3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Las claves primarias y foráneas son las estructuras principales que conectan a las tablas de las bases de datos. Las claves primarias son valores únicos en una tabla que identifican un registro específico, como el número de un cliente. Las claves foráneas son registros en una tabla separada que se usan para hacer una conexión con las claves primarias. Un ejemplo de la estructura de una clave primaria y foránea es un número de cliente en una tabla de clientes conectado a la clave foránea de número de cliente en una tabla de órdenes. Estas conexiones se usan a través de cientos de tablas para crear bases de datos de comercio electrónico, contenido y soporte.</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lang="en" sz="1200">
                <a:solidFill>
                  <a:schemeClr val="dk1"/>
                </a:solidFill>
                <a:highlight>
                  <a:srgbClr val="FFFFFF"/>
                </a:highlight>
                <a:latin typeface="Roboto"/>
                <a:ea typeface="Roboto"/>
                <a:cs typeface="Roboto"/>
                <a:sym typeface="Roboto"/>
              </a:rPr>
              <a:t>Solamente es posible asignar una clave primaria a una tabla. El administrador puede crear una clave primaria compuesta, que es una clave primaria creada con más de una columna de la tabla. Esto es útil para las tablas que tienen varios registros y evita la posibilidad de introducir la misma clave primaria. Las claves foráneas se localizan en varias tablas de la base de datos, y no es necesario que sean únicas.</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1341d429f54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1341d429f54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Luego lo que se suele hacer es generar bases de datos analíticas, i.e. data warehouse/marts para que los analistas de negocio puedan hacer consultas, tableros de BI puedan consumir datos de ahi o cientificos de datos usen esos datos para armar modelos.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Se suele hacer a traves de un proceso de ETL.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 voy a entrar en detalle aqui pero les queria comentar algunas diferencias entre este tipo de bases de datos.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1341d429f54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1341d429f54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Luego lo que se suele hacer es generar bases de datos analíticas, i.e. data warehouse/marts para que los analistas de negocio puedan hacer consultas, tableros de BI puedan consumir datos de ahi o cientificos de datos usen esos datos para armar modelos.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Se suele hacer a traves de un proceso de ETL.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 voy a entrar en detalle aqui pero les queria comentar algunas diferencias entre este tipo de bases de datos.</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7" name="Google Shape;49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341ff532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6" name="Google Shape;506;g1341ff5325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1341ff5325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4" name="Google Shape;514;g1341ff5325a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sz="1200">
                <a:solidFill>
                  <a:schemeClr val="dk1"/>
                </a:solidFill>
                <a:highlight>
                  <a:schemeClr val="lt1"/>
                </a:highlight>
                <a:latin typeface="Roboto"/>
                <a:ea typeface="Roboto"/>
                <a:cs typeface="Roboto"/>
                <a:sym typeface="Roboto"/>
              </a:rPr>
              <a:t>La primera publicación basada en la manipulación de los datos propuesta por Codd (creador del modelo relacional), fue desarrollada por un grupo de investigación de IBM, Chamberlain y Boyce en 1974, y dio origen a lo que se convirtió en SQL, llamado originalmente SEQUEL ( Structured English QUEry Language). Dicho lenguaje era parte del SYSTEM R de IBM. Proveedores de diferentes DBMS desarrollaron variantes de aquel lenguaje, hasta que finalmente ANSI e ISO generaron la versión estándar en 1986, llamada SQL-1 o SQL-86.</a:t>
            </a:r>
            <a:endParaRPr i="1" sz="1200">
              <a:solidFill>
                <a:schemeClr val="dk1"/>
              </a:solidFill>
              <a:highlight>
                <a:schemeClr val="lt1"/>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1341ff5325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2" name="Google Shape;522;g1341ff5325a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Biblio: </a:t>
            </a:r>
            <a:r>
              <a:rPr i="1" lang="en" sz="1200" u="sng">
                <a:solidFill>
                  <a:schemeClr val="hlink"/>
                </a:solidFill>
                <a:highlight>
                  <a:srgbClr val="FFFFFF"/>
                </a:highlight>
                <a:latin typeface="Roboto"/>
                <a:ea typeface="Roboto"/>
                <a:cs typeface="Roboto"/>
                <a:sym typeface="Roboto"/>
                <a:hlinkClick r:id="rId2"/>
              </a:rPr>
              <a:t>https://www.coderhouse.com/blog/que-es-sql</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1341ff5325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0" name="Google Shape;530;g1341ff5325a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Biblio: </a:t>
            </a:r>
            <a:r>
              <a:rPr i="1" lang="en" sz="1200" u="sng">
                <a:solidFill>
                  <a:schemeClr val="hlink"/>
                </a:solidFill>
                <a:highlight>
                  <a:srgbClr val="FFFFFF"/>
                </a:highlight>
                <a:latin typeface="Roboto"/>
                <a:ea typeface="Roboto"/>
                <a:cs typeface="Roboto"/>
                <a:sym typeface="Roboto"/>
                <a:hlinkClick r:id="rId2"/>
              </a:rPr>
              <a:t>https://www.coderhouse.com/blog/que-es-sql</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341ff5325a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8" name="Google Shape;538;g1341ff5325a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1341ff5325a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6" name="Google Shape;546;g1341ff5325a_0_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https://www.javatpoint.com/dbms-sql-command</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1341ff5325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4" name="Google Shape;554;g1341ff5325a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u="sng">
                <a:solidFill>
                  <a:schemeClr val="hlink"/>
                </a:solidFill>
                <a:highlight>
                  <a:srgbClr val="FFFFFF"/>
                </a:highlight>
                <a:latin typeface="Roboto"/>
                <a:ea typeface="Roboto"/>
                <a:cs typeface="Roboto"/>
                <a:sym typeface="Roboto"/>
                <a:hlinkClick r:id="rId2"/>
              </a:rPr>
              <a:t>https://www.javatpoint.com/dbms-sql-command</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b="1" lang="en" sz="1200">
                <a:solidFill>
                  <a:srgbClr val="333333"/>
                </a:solidFill>
                <a:highlight>
                  <a:srgbClr val="FFFFFF"/>
                </a:highlight>
                <a:latin typeface="Roboto"/>
                <a:ea typeface="Roboto"/>
                <a:cs typeface="Roboto"/>
                <a:sym typeface="Roboto"/>
              </a:rPr>
              <a:t>TRUNCATE:</a:t>
            </a:r>
            <a:r>
              <a:rPr lang="en" sz="1200">
                <a:solidFill>
                  <a:srgbClr val="333333"/>
                </a:solidFill>
                <a:highlight>
                  <a:srgbClr val="FFFFFF"/>
                </a:highlight>
                <a:latin typeface="Roboto"/>
                <a:ea typeface="Roboto"/>
                <a:cs typeface="Roboto"/>
                <a:sym typeface="Roboto"/>
              </a:rPr>
              <a:t> It is used to delete all the rows from the table and free the space containing the table.</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33ebade76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33ebade7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1341ff5325a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1" name="Google Shape;561;g1341ff5325a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u="sng">
                <a:solidFill>
                  <a:schemeClr val="hlink"/>
                </a:solidFill>
                <a:highlight>
                  <a:srgbClr val="FFFFFF"/>
                </a:highlight>
                <a:latin typeface="Roboto"/>
                <a:ea typeface="Roboto"/>
                <a:cs typeface="Roboto"/>
                <a:sym typeface="Roboto"/>
                <a:hlinkClick r:id="rId2"/>
              </a:rPr>
              <a:t>https://www.javatpoint.com/dbms-sql-command</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1341ff5325a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8" name="Google Shape;568;g1341ff5325a_0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u="sng">
                <a:solidFill>
                  <a:schemeClr val="hlink"/>
                </a:solidFill>
                <a:highlight>
                  <a:srgbClr val="FFFFFF"/>
                </a:highlight>
                <a:latin typeface="Roboto"/>
                <a:ea typeface="Roboto"/>
                <a:cs typeface="Roboto"/>
                <a:sym typeface="Roboto"/>
                <a:hlinkClick r:id="rId2"/>
              </a:rPr>
              <a:t>https://www.javatpoint.com/dbms-sql-command</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1341ff5325a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5" name="Google Shape;575;g1341ff5325a_0_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u="sng">
                <a:solidFill>
                  <a:schemeClr val="hlink"/>
                </a:solidFill>
                <a:highlight>
                  <a:srgbClr val="FFFFFF"/>
                </a:highlight>
                <a:latin typeface="Roboto"/>
                <a:ea typeface="Roboto"/>
                <a:cs typeface="Roboto"/>
                <a:sym typeface="Roboto"/>
                <a:hlinkClick r:id="rId2"/>
              </a:rPr>
              <a:t>https://www.javatpoint.com/dbms-sql-command</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134e44b147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2" name="Google Shape;582;g134e44b1471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u="sng">
                <a:solidFill>
                  <a:schemeClr val="hlink"/>
                </a:solidFill>
                <a:highlight>
                  <a:srgbClr val="FFFFFF"/>
                </a:highlight>
                <a:latin typeface="Roboto"/>
                <a:ea typeface="Roboto"/>
                <a:cs typeface="Roboto"/>
                <a:sym typeface="Roboto"/>
                <a:hlinkClick r:id="rId2"/>
              </a:rPr>
              <a:t>https://www.javatpoint.com/dbms-sql-command</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134e44b147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9" name="Google Shape;589;g134e44b1471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u="sng">
                <a:solidFill>
                  <a:schemeClr val="hlink"/>
                </a:solidFill>
                <a:highlight>
                  <a:srgbClr val="FFFFFF"/>
                </a:highlight>
                <a:latin typeface="Roboto"/>
                <a:ea typeface="Roboto"/>
                <a:cs typeface="Roboto"/>
                <a:sym typeface="Roboto"/>
                <a:hlinkClick r:id="rId2"/>
              </a:rPr>
              <a:t>https://www.javatpoint.com/dbms-sql-command</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134e44b147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6" name="Google Shape;596;g134e44b1471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u="sng">
                <a:solidFill>
                  <a:schemeClr val="hlink"/>
                </a:solidFill>
                <a:highlight>
                  <a:srgbClr val="FFFFFF"/>
                </a:highlight>
                <a:latin typeface="Roboto"/>
                <a:ea typeface="Roboto"/>
                <a:cs typeface="Roboto"/>
                <a:sym typeface="Roboto"/>
                <a:hlinkClick r:id="rId2"/>
              </a:rPr>
              <a:t>https://www.javatpoint.com/dbms-sql-command</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134e44b147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3" name="Google Shape;603;g134e44b1471_0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u="sng">
                <a:solidFill>
                  <a:schemeClr val="hlink"/>
                </a:solidFill>
                <a:highlight>
                  <a:srgbClr val="FFFFFF"/>
                </a:highlight>
                <a:latin typeface="Roboto"/>
                <a:ea typeface="Roboto"/>
                <a:cs typeface="Roboto"/>
                <a:sym typeface="Roboto"/>
                <a:hlinkClick r:id="rId2"/>
              </a:rPr>
              <a:t>https://www.javatpoint.com/dbms-sql-command</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134e44b147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0" name="Google Shape;610;g134e44b1471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u="sng">
                <a:solidFill>
                  <a:schemeClr val="hlink"/>
                </a:solidFill>
                <a:highlight>
                  <a:srgbClr val="FFFFFF"/>
                </a:highlight>
                <a:latin typeface="Roboto"/>
                <a:ea typeface="Roboto"/>
                <a:cs typeface="Roboto"/>
                <a:sym typeface="Roboto"/>
                <a:hlinkClick r:id="rId2"/>
              </a:rPr>
              <a:t>https://www.javatpoint.com/dbms-sql-command</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134e44b147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7" name="Google Shape;617;g134e44b1471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ref:</a:t>
            </a:r>
            <a:r>
              <a:rPr i="1" lang="en" sz="1200" u="sng">
                <a:solidFill>
                  <a:schemeClr val="hlink"/>
                </a:solidFill>
                <a:highlight>
                  <a:srgbClr val="FFFFFF"/>
                </a:highlight>
                <a:latin typeface="Roboto"/>
                <a:ea typeface="Roboto"/>
                <a:cs typeface="Roboto"/>
                <a:sym typeface="Roboto"/>
                <a:hlinkClick r:id="rId2"/>
              </a:rPr>
              <a:t>https://www.globalknowledge.com/us-en/resources/resource-library/articles/t-sql-basics-anatomy-of-the-select-statement/#gref</a:t>
            </a:r>
            <a:r>
              <a:rPr i="1" lang="en" sz="1200">
                <a:solidFill>
                  <a:schemeClr val="dk1"/>
                </a:solidFill>
                <a:highlight>
                  <a:srgbClr val="FFFFFF"/>
                </a:highlight>
                <a:latin typeface="Roboto"/>
                <a:ea typeface="Roboto"/>
                <a:cs typeface="Roboto"/>
                <a:sym typeface="Roboto"/>
              </a:rPr>
              <a:t>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134e44b1471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4" name="Google Shape;624;g134e44b1471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La cláusula SELECT identifica las columnas que queremos recuperar, y la cláusula FROM identifica el nombre de la tabla que estamos utilizando.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ref:</a:t>
            </a:r>
            <a:r>
              <a:rPr i="1" lang="en" sz="1200" u="sng">
                <a:solidFill>
                  <a:schemeClr val="hlink"/>
                </a:solidFill>
                <a:highlight>
                  <a:srgbClr val="FFFFFF"/>
                </a:highlight>
                <a:latin typeface="Roboto"/>
                <a:ea typeface="Roboto"/>
                <a:cs typeface="Roboto"/>
                <a:sym typeface="Roboto"/>
                <a:hlinkClick r:id="rId2"/>
              </a:rPr>
              <a:t>https://www.globalknowledge.com/us-en/resources/resource-library/articles/t-sql-basics-anatomy-of-the-select-statement/#gref</a:t>
            </a:r>
            <a:r>
              <a:rPr i="1" lang="en" sz="1200">
                <a:solidFill>
                  <a:schemeClr val="dk1"/>
                </a:solidFill>
                <a:highlight>
                  <a:srgbClr val="FFFFFF"/>
                </a:highlight>
                <a:latin typeface="Roboto"/>
                <a:ea typeface="Roboto"/>
                <a:cs typeface="Roboto"/>
                <a:sym typeface="Roboto"/>
              </a:rPr>
              <a:t>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dfc6770f4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dfc6770f4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134e44b147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1" name="Google Shape;631;g134e44b1471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Ref: </a:t>
            </a:r>
            <a:r>
              <a:rPr i="1" lang="en" sz="1200" u="sng">
                <a:solidFill>
                  <a:schemeClr val="hlink"/>
                </a:solidFill>
                <a:highlight>
                  <a:srgbClr val="FFFFFF"/>
                </a:highlight>
                <a:latin typeface="Roboto"/>
                <a:ea typeface="Roboto"/>
                <a:cs typeface="Roboto"/>
                <a:sym typeface="Roboto"/>
                <a:hlinkClick r:id="rId2"/>
              </a:rPr>
              <a:t>https://www.globalknowledge.com/us-en/resources/resource-library/articles/t-sql-basics-anatomy-of-the-select-statement/#gref</a:t>
            </a:r>
            <a:r>
              <a:rPr i="1" lang="en" sz="1200">
                <a:solidFill>
                  <a:schemeClr val="dk1"/>
                </a:solidFill>
                <a:highlight>
                  <a:srgbClr val="FFFFFF"/>
                </a:highlight>
                <a:latin typeface="Roboto"/>
                <a:ea typeface="Roboto"/>
                <a:cs typeface="Roboto"/>
                <a:sym typeface="Roboto"/>
              </a:rPr>
              <a:t>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134e44b1471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9" name="Google Shape;639;g134e44b1471_0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150">
                <a:solidFill>
                  <a:srgbClr val="444444"/>
                </a:solidFill>
                <a:highlight>
                  <a:srgbClr val="FFFFFF"/>
                </a:highlight>
                <a:latin typeface="Montserrat"/>
                <a:ea typeface="Montserrat"/>
                <a:cs typeface="Montserrat"/>
                <a:sym typeface="Montserrat"/>
              </a:rPr>
              <a:t>The WHERE clause is a filter for the query results and uses a condition or expression. We use the WHERE clause to specify our request for only particular rows.</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Ref: </a:t>
            </a:r>
            <a:r>
              <a:rPr i="1" lang="en" sz="1200" u="sng">
                <a:solidFill>
                  <a:schemeClr val="hlink"/>
                </a:solidFill>
                <a:highlight>
                  <a:srgbClr val="FFFFFF"/>
                </a:highlight>
                <a:latin typeface="Roboto"/>
                <a:ea typeface="Roboto"/>
                <a:cs typeface="Roboto"/>
                <a:sym typeface="Roboto"/>
                <a:hlinkClick r:id="rId2"/>
              </a:rPr>
              <a:t>https://www.globalknowledge.com/us-en/resources/resource-library/articles/t-sql-basics-anatomy-of-the-select-statement/#gref</a:t>
            </a:r>
            <a:r>
              <a:rPr i="1" lang="en" sz="1200">
                <a:solidFill>
                  <a:schemeClr val="dk1"/>
                </a:solidFill>
                <a:highlight>
                  <a:srgbClr val="FFFFFF"/>
                </a:highlight>
                <a:latin typeface="Roboto"/>
                <a:ea typeface="Roboto"/>
                <a:cs typeface="Roboto"/>
                <a:sym typeface="Roboto"/>
              </a:rPr>
              <a:t>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134e44b1471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7" name="Google Shape;647;g134e44b1471_0_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150">
                <a:solidFill>
                  <a:srgbClr val="444444"/>
                </a:solidFill>
                <a:highlight>
                  <a:srgbClr val="FFFFFF"/>
                </a:highlight>
                <a:latin typeface="Montserrat"/>
                <a:ea typeface="Montserrat"/>
                <a:cs typeface="Montserrat"/>
                <a:sym typeface="Montserrat"/>
              </a:rPr>
              <a:t>The purpose of the GROUP BY clause is to group or cluster records together based on a column or list of columns. In our example, I also use an aggregate function that counts the number of rows specifying our criteria. I also created an alias for the heading of the column with the function.</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Ref: </a:t>
            </a:r>
            <a:r>
              <a:rPr i="1" lang="en" sz="1200" u="sng">
                <a:solidFill>
                  <a:schemeClr val="hlink"/>
                </a:solidFill>
                <a:highlight>
                  <a:srgbClr val="FFFFFF"/>
                </a:highlight>
                <a:latin typeface="Roboto"/>
                <a:ea typeface="Roboto"/>
                <a:cs typeface="Roboto"/>
                <a:sym typeface="Roboto"/>
                <a:hlinkClick r:id="rId2"/>
              </a:rPr>
              <a:t>https://www.globalknowledge.com/us-en/resources/resource-library/articles/t-sql-basics-anatomy-of-the-select-statement/#gref</a:t>
            </a:r>
            <a:r>
              <a:rPr i="1" lang="en" sz="1200">
                <a:solidFill>
                  <a:schemeClr val="dk1"/>
                </a:solidFill>
                <a:highlight>
                  <a:srgbClr val="FFFFFF"/>
                </a:highlight>
                <a:latin typeface="Roboto"/>
                <a:ea typeface="Roboto"/>
                <a:cs typeface="Roboto"/>
                <a:sym typeface="Roboto"/>
              </a:rPr>
              <a:t>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134e44b147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5" name="Google Shape;655;g134e44b1471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150">
                <a:solidFill>
                  <a:srgbClr val="444444"/>
                </a:solidFill>
                <a:highlight>
                  <a:srgbClr val="FFFFFF"/>
                </a:highlight>
                <a:latin typeface="Montserrat"/>
                <a:ea typeface="Montserrat"/>
                <a:cs typeface="Montserrat"/>
                <a:sym typeface="Montserrat"/>
              </a:rPr>
              <a:t>The HAVING clause works in conjunction with the GROUP BY clause. It’s very much like the WHERE clause since it works as a filter. However, it works as a filter on the aggregate group.</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Ref: </a:t>
            </a:r>
            <a:r>
              <a:rPr i="1" lang="en" sz="1200" u="sng">
                <a:solidFill>
                  <a:schemeClr val="hlink"/>
                </a:solidFill>
                <a:highlight>
                  <a:srgbClr val="FFFFFF"/>
                </a:highlight>
                <a:latin typeface="Roboto"/>
                <a:ea typeface="Roboto"/>
                <a:cs typeface="Roboto"/>
                <a:sym typeface="Roboto"/>
                <a:hlinkClick r:id="rId2"/>
              </a:rPr>
              <a:t>https://www.globalknowledge.com/us-en/resources/resource-library/articles/t-sql-basics-anatomy-of-the-select-statement/#gref</a:t>
            </a:r>
            <a:r>
              <a:rPr i="1" lang="en" sz="1200">
                <a:solidFill>
                  <a:schemeClr val="dk1"/>
                </a:solidFill>
                <a:highlight>
                  <a:srgbClr val="FFFFFF"/>
                </a:highlight>
                <a:latin typeface="Roboto"/>
                <a:ea typeface="Roboto"/>
                <a:cs typeface="Roboto"/>
                <a:sym typeface="Roboto"/>
              </a:rPr>
              <a:t>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134e44b1471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3" name="Google Shape;663;g134e44b1471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150">
                <a:solidFill>
                  <a:srgbClr val="444444"/>
                </a:solidFill>
                <a:highlight>
                  <a:srgbClr val="FFFFFF"/>
                </a:highlight>
                <a:latin typeface="Montserrat"/>
                <a:ea typeface="Montserrat"/>
                <a:cs typeface="Montserrat"/>
                <a:sym typeface="Montserrat"/>
              </a:rPr>
              <a:t>The ORDER BY clause indicates the sort order for the query results.</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Ref: </a:t>
            </a:r>
            <a:r>
              <a:rPr i="1" lang="en" sz="1200" u="sng">
                <a:solidFill>
                  <a:schemeClr val="hlink"/>
                </a:solidFill>
                <a:highlight>
                  <a:srgbClr val="FFFFFF"/>
                </a:highlight>
                <a:latin typeface="Roboto"/>
                <a:ea typeface="Roboto"/>
                <a:cs typeface="Roboto"/>
                <a:sym typeface="Roboto"/>
                <a:hlinkClick r:id="rId2"/>
              </a:rPr>
              <a:t>https://www.globalknowledge.com/us-en/resources/resource-library/articles/t-sql-basics-anatomy-of-the-select-statement/#gref</a:t>
            </a:r>
            <a:r>
              <a:rPr i="1" lang="en" sz="1200">
                <a:solidFill>
                  <a:schemeClr val="dk1"/>
                </a:solidFill>
                <a:highlight>
                  <a:srgbClr val="FFFFFF"/>
                </a:highlight>
                <a:latin typeface="Roboto"/>
                <a:ea typeface="Roboto"/>
                <a:cs typeface="Roboto"/>
                <a:sym typeface="Roboto"/>
              </a:rPr>
              <a:t>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134e44b1471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1" name="Google Shape;671;g134e44b1471_0_1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150">
                <a:solidFill>
                  <a:srgbClr val="444444"/>
                </a:solidFill>
                <a:highlight>
                  <a:srgbClr val="FFFFFF"/>
                </a:highlight>
                <a:latin typeface="Montserrat"/>
                <a:ea typeface="Montserrat"/>
                <a:cs typeface="Montserrat"/>
                <a:sym typeface="Montserrat"/>
              </a:rPr>
              <a:t>The ORDER BY clause indicates the sort order for the query results.</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lang="en" sz="1150">
                <a:solidFill>
                  <a:schemeClr val="dk1"/>
                </a:solidFill>
                <a:highlight>
                  <a:srgbClr val="FFFFFF"/>
                </a:highlight>
                <a:latin typeface="Montserrat"/>
                <a:ea typeface="Montserrat"/>
                <a:cs typeface="Montserrat"/>
                <a:sym typeface="Montserrat"/>
              </a:rPr>
              <a:t>Podría ordenar por más de una columna por ej por firstname luego y que me ordene a ron y bill smith en otro sentido.</a:t>
            </a:r>
            <a:endParaRPr sz="1150">
              <a:solidFill>
                <a:schemeClr val="dk1"/>
              </a:solidFill>
              <a:highlight>
                <a:srgbClr val="FFFFFF"/>
              </a:highlight>
              <a:latin typeface="Montserrat"/>
              <a:ea typeface="Montserrat"/>
              <a:cs typeface="Montserrat"/>
              <a:sym typeface="Montserrat"/>
            </a:endParaRPr>
          </a:p>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Ref: </a:t>
            </a:r>
            <a:r>
              <a:rPr i="1" lang="en" sz="1200" u="sng">
                <a:solidFill>
                  <a:schemeClr val="hlink"/>
                </a:solidFill>
                <a:highlight>
                  <a:srgbClr val="FFFFFF"/>
                </a:highlight>
                <a:latin typeface="Roboto"/>
                <a:ea typeface="Roboto"/>
                <a:cs typeface="Roboto"/>
                <a:sym typeface="Roboto"/>
                <a:hlinkClick r:id="rId2"/>
              </a:rPr>
              <a:t>https://www.globalknowledge.com/us-en/resources/resource-library/articles/t-sql-basics-anatomy-of-the-select-statement/#gref</a:t>
            </a:r>
            <a:r>
              <a:rPr i="1" lang="en" sz="1200">
                <a:solidFill>
                  <a:schemeClr val="dk1"/>
                </a:solidFill>
                <a:highlight>
                  <a:srgbClr val="FFFFFF"/>
                </a:highlight>
                <a:latin typeface="Roboto"/>
                <a:ea typeface="Roboto"/>
                <a:cs typeface="Roboto"/>
                <a:sym typeface="Roboto"/>
              </a:rPr>
              <a:t>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134e44b1471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9" name="Google Shape;679;g134e44b1471_0_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134e44b1471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7" name="Google Shape;687;g134e44b1471_0_1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11fda4544d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6" name="Google Shape;696;g11fda4544d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11fda4544d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4" name="Google Shape;704;g11fda4544d3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33ebade76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7" name="Google Shape;257;g133ebade764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11fda4544d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3" name="Google Shape;713;g11fda4544d3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11fda4544d3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1" name="Google Shape;721;g11fda4544d3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i="1" lang="en" sz="1200">
                <a:solidFill>
                  <a:schemeClr val="dk1"/>
                </a:solidFill>
                <a:highlight>
                  <a:srgbClr val="FFFFFF"/>
                </a:highlight>
                <a:latin typeface="Roboto"/>
                <a:ea typeface="Roboto"/>
                <a:cs typeface="Roboto"/>
                <a:sym typeface="Roboto"/>
              </a:rPr>
              <a:t>Slide 53 muestra otro ejemplo</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11fda4544d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8" name="Google Shape;728;g11fda4544d3_0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i="1"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dbc630a56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5" name="Google Shape;735;gdbc630a56e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4" name="Google Shape;74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1350fefa8f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1350fefa8f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0" name="Google Shape;760;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Ambos son métodos de almacenar datos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33ebade764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g133ebade764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33ebade764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3" name="Google Shape;283;g133ebade764_0_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350">
                <a:solidFill>
                  <a:srgbClr val="6C6C6C"/>
                </a:solidFill>
                <a:highlight>
                  <a:srgbClr val="FFFFFF"/>
                </a:highlight>
              </a:rPr>
              <a:t>Un sistema de administración de bases de datos (DBMS) es un software de sistema para crear y administrar bases de datos. El DBMS proporciona a los usuarios y programadores una forma sistemática de crear, recuperar, actualizar y administrar datos. Un DBMS también permite a los usuarios finales crear, leer, actualizar y eliminar datos en una base de datos. El DBMS esencialmente sirve como una interfaz entre la base de datos y los usuarios finales o programas de aplicación, asegurando que los datos estén organizados de manera consistente y permanezcan fácilmente accesibles.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561900" y="1360475"/>
            <a:ext cx="8172600" cy="150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4500"/>
              <a:buFont typeface="Montserrat ExtraLight"/>
              <a:buNone/>
              <a:defRPr sz="4500">
                <a:solidFill>
                  <a:schemeClr val="lt1"/>
                </a:solidFill>
                <a:latin typeface="Montserrat ExtraLight"/>
                <a:ea typeface="Montserrat ExtraLight"/>
                <a:cs typeface="Montserrat ExtraLight"/>
                <a:sym typeface="Montserrat ExtraLight"/>
              </a:defRPr>
            </a:lvl1pPr>
            <a:lvl2pPr lvl="1" algn="ctr">
              <a:lnSpc>
                <a:spcPct val="100000"/>
              </a:lnSpc>
              <a:spcBef>
                <a:spcPts val="0"/>
              </a:spcBef>
              <a:spcAft>
                <a:spcPts val="0"/>
              </a:spcAft>
              <a:buClr>
                <a:schemeClr val="lt1"/>
              </a:buClr>
              <a:buSzPts val="5800"/>
              <a:buNone/>
              <a:defRPr sz="5800">
                <a:solidFill>
                  <a:schemeClr val="lt1"/>
                </a:solidFill>
              </a:defRPr>
            </a:lvl2pPr>
            <a:lvl3pPr lvl="2" algn="ctr">
              <a:lnSpc>
                <a:spcPct val="100000"/>
              </a:lnSpc>
              <a:spcBef>
                <a:spcPts val="0"/>
              </a:spcBef>
              <a:spcAft>
                <a:spcPts val="0"/>
              </a:spcAft>
              <a:buClr>
                <a:schemeClr val="lt1"/>
              </a:buClr>
              <a:buSzPts val="5800"/>
              <a:buNone/>
              <a:defRPr sz="5800">
                <a:solidFill>
                  <a:schemeClr val="lt1"/>
                </a:solidFill>
              </a:defRPr>
            </a:lvl3pPr>
            <a:lvl4pPr lvl="3" algn="ctr">
              <a:lnSpc>
                <a:spcPct val="100000"/>
              </a:lnSpc>
              <a:spcBef>
                <a:spcPts val="0"/>
              </a:spcBef>
              <a:spcAft>
                <a:spcPts val="0"/>
              </a:spcAft>
              <a:buClr>
                <a:schemeClr val="lt1"/>
              </a:buClr>
              <a:buSzPts val="5800"/>
              <a:buNone/>
              <a:defRPr sz="5800">
                <a:solidFill>
                  <a:schemeClr val="lt1"/>
                </a:solidFill>
              </a:defRPr>
            </a:lvl4pPr>
            <a:lvl5pPr lvl="4" algn="ctr">
              <a:lnSpc>
                <a:spcPct val="100000"/>
              </a:lnSpc>
              <a:spcBef>
                <a:spcPts val="0"/>
              </a:spcBef>
              <a:spcAft>
                <a:spcPts val="0"/>
              </a:spcAft>
              <a:buClr>
                <a:schemeClr val="lt1"/>
              </a:buClr>
              <a:buSzPts val="5800"/>
              <a:buNone/>
              <a:defRPr sz="5800">
                <a:solidFill>
                  <a:schemeClr val="lt1"/>
                </a:solidFill>
              </a:defRPr>
            </a:lvl5pPr>
            <a:lvl6pPr lvl="5" algn="ctr">
              <a:lnSpc>
                <a:spcPct val="100000"/>
              </a:lnSpc>
              <a:spcBef>
                <a:spcPts val="0"/>
              </a:spcBef>
              <a:spcAft>
                <a:spcPts val="0"/>
              </a:spcAft>
              <a:buClr>
                <a:schemeClr val="lt1"/>
              </a:buClr>
              <a:buSzPts val="5800"/>
              <a:buNone/>
              <a:defRPr sz="5800">
                <a:solidFill>
                  <a:schemeClr val="lt1"/>
                </a:solidFill>
              </a:defRPr>
            </a:lvl6pPr>
            <a:lvl7pPr lvl="6" algn="ctr">
              <a:lnSpc>
                <a:spcPct val="100000"/>
              </a:lnSpc>
              <a:spcBef>
                <a:spcPts val="0"/>
              </a:spcBef>
              <a:spcAft>
                <a:spcPts val="0"/>
              </a:spcAft>
              <a:buClr>
                <a:schemeClr val="lt1"/>
              </a:buClr>
              <a:buSzPts val="5800"/>
              <a:buNone/>
              <a:defRPr sz="5800">
                <a:solidFill>
                  <a:schemeClr val="lt1"/>
                </a:solidFill>
              </a:defRPr>
            </a:lvl7pPr>
            <a:lvl8pPr lvl="7" algn="ctr">
              <a:lnSpc>
                <a:spcPct val="100000"/>
              </a:lnSpc>
              <a:spcBef>
                <a:spcPts val="0"/>
              </a:spcBef>
              <a:spcAft>
                <a:spcPts val="0"/>
              </a:spcAft>
              <a:buClr>
                <a:schemeClr val="lt1"/>
              </a:buClr>
              <a:buSzPts val="5800"/>
              <a:buNone/>
              <a:defRPr sz="5800">
                <a:solidFill>
                  <a:schemeClr val="lt1"/>
                </a:solidFill>
              </a:defRPr>
            </a:lvl8pPr>
            <a:lvl9pPr lvl="8" algn="ctr">
              <a:lnSpc>
                <a:spcPct val="100000"/>
              </a:lnSpc>
              <a:spcBef>
                <a:spcPts val="0"/>
              </a:spcBef>
              <a:spcAft>
                <a:spcPts val="0"/>
              </a:spcAft>
              <a:buClr>
                <a:schemeClr val="lt1"/>
              </a:buClr>
              <a:buSzPts val="5800"/>
              <a:buNone/>
              <a:defRPr sz="5800">
                <a:solidFill>
                  <a:schemeClr val="lt1"/>
                </a:solidFill>
              </a:defRPr>
            </a:lvl9pPr>
          </a:lstStyle>
          <a:p/>
        </p:txBody>
      </p:sp>
      <p:sp>
        <p:nvSpPr>
          <p:cNvPr id="11" name="Google Shape;11;p2"/>
          <p:cNvSpPr txBox="1"/>
          <p:nvPr>
            <p:ph idx="1" type="subTitle"/>
          </p:nvPr>
        </p:nvSpPr>
        <p:spPr>
          <a:xfrm>
            <a:off x="2237700" y="2477975"/>
            <a:ext cx="4821000" cy="248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2800"/>
              <a:buFont typeface="Montserrat"/>
              <a:buNone/>
              <a:defRPr sz="14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
        <p:nvSpPr>
          <p:cNvPr id="12" name="Google Shape;12;p2"/>
          <p:cNvSpPr/>
          <p:nvPr/>
        </p:nvSpPr>
        <p:spPr>
          <a:xfrm>
            <a:off x="0" y="0"/>
            <a:ext cx="91791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os columnas " type="twoColTx">
  <p:cSld name="TITLE_AND_TWO_COLUMNS">
    <p:spTree>
      <p:nvGrpSpPr>
        <p:cNvPr id="62" name="Shape 62"/>
        <p:cNvGrpSpPr/>
        <p:nvPr/>
      </p:nvGrpSpPr>
      <p:grpSpPr>
        <a:xfrm>
          <a:off x="0" y="0"/>
          <a:ext cx="0" cy="0"/>
          <a:chOff x="0" y="0"/>
          <a:chExt cx="0" cy="0"/>
        </a:xfrm>
      </p:grpSpPr>
      <p:sp>
        <p:nvSpPr>
          <p:cNvPr id="63" name="Google Shape;63;p11"/>
          <p:cNvSpPr/>
          <p:nvPr/>
        </p:nvSpPr>
        <p:spPr>
          <a:xfrm>
            <a:off x="-10175" y="-10975"/>
            <a:ext cx="3048000" cy="5209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1"/>
          <p:cNvSpPr txBox="1"/>
          <p:nvPr>
            <p:ph idx="1" type="subTitle"/>
          </p:nvPr>
        </p:nvSpPr>
        <p:spPr>
          <a:xfrm>
            <a:off x="6293350" y="3677050"/>
            <a:ext cx="2388000" cy="99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Char char="●"/>
              <a:defRPr sz="1400">
                <a:solidFill>
                  <a:schemeClr val="dk1"/>
                </a:solidFill>
              </a:defRPr>
            </a:lvl1pPr>
            <a:lvl2pPr lvl="1" algn="ctr">
              <a:lnSpc>
                <a:spcPct val="100000"/>
              </a:lnSpc>
              <a:spcBef>
                <a:spcPts val="0"/>
              </a:spcBef>
              <a:spcAft>
                <a:spcPts val="0"/>
              </a:spcAft>
              <a:buClr>
                <a:schemeClr val="dk1"/>
              </a:buClr>
              <a:buSzPts val="1400"/>
              <a:buChar char="○"/>
              <a:defRPr>
                <a:solidFill>
                  <a:schemeClr val="dk1"/>
                </a:solidFill>
              </a:defRPr>
            </a:lvl2pPr>
            <a:lvl3pPr lvl="2" algn="ctr">
              <a:lnSpc>
                <a:spcPct val="100000"/>
              </a:lnSpc>
              <a:spcBef>
                <a:spcPts val="0"/>
              </a:spcBef>
              <a:spcAft>
                <a:spcPts val="0"/>
              </a:spcAft>
              <a:buClr>
                <a:schemeClr val="dk1"/>
              </a:buClr>
              <a:buSzPts val="1400"/>
              <a:buChar char="■"/>
              <a:defRPr>
                <a:solidFill>
                  <a:schemeClr val="dk1"/>
                </a:solidFill>
              </a:defRPr>
            </a:lvl3pPr>
            <a:lvl4pPr lvl="3" algn="ctr">
              <a:lnSpc>
                <a:spcPct val="100000"/>
              </a:lnSpc>
              <a:spcBef>
                <a:spcPts val="0"/>
              </a:spcBef>
              <a:spcAft>
                <a:spcPts val="0"/>
              </a:spcAft>
              <a:buClr>
                <a:schemeClr val="dk1"/>
              </a:buClr>
              <a:buSzPts val="1400"/>
              <a:buChar char="●"/>
              <a:defRPr>
                <a:solidFill>
                  <a:schemeClr val="dk1"/>
                </a:solidFill>
              </a:defRPr>
            </a:lvl4pPr>
            <a:lvl5pPr lvl="4" algn="ctr">
              <a:lnSpc>
                <a:spcPct val="100000"/>
              </a:lnSpc>
              <a:spcBef>
                <a:spcPts val="0"/>
              </a:spcBef>
              <a:spcAft>
                <a:spcPts val="0"/>
              </a:spcAft>
              <a:buClr>
                <a:schemeClr val="dk1"/>
              </a:buClr>
              <a:buSzPts val="1400"/>
              <a:buChar char="○"/>
              <a:defRPr>
                <a:solidFill>
                  <a:schemeClr val="dk1"/>
                </a:solidFill>
              </a:defRPr>
            </a:lvl5pPr>
            <a:lvl6pPr lvl="5" algn="ctr">
              <a:lnSpc>
                <a:spcPct val="100000"/>
              </a:lnSpc>
              <a:spcBef>
                <a:spcPts val="0"/>
              </a:spcBef>
              <a:spcAft>
                <a:spcPts val="0"/>
              </a:spcAft>
              <a:buClr>
                <a:schemeClr val="dk1"/>
              </a:buClr>
              <a:buSzPts val="1400"/>
              <a:buChar char="■"/>
              <a:defRPr>
                <a:solidFill>
                  <a:schemeClr val="dk1"/>
                </a:solidFill>
              </a:defRPr>
            </a:lvl6pPr>
            <a:lvl7pPr lvl="6" algn="ctr">
              <a:lnSpc>
                <a:spcPct val="100000"/>
              </a:lnSpc>
              <a:spcBef>
                <a:spcPts val="0"/>
              </a:spcBef>
              <a:spcAft>
                <a:spcPts val="0"/>
              </a:spcAft>
              <a:buClr>
                <a:schemeClr val="dk1"/>
              </a:buClr>
              <a:buSzPts val="1400"/>
              <a:buChar char="●"/>
              <a:defRPr>
                <a:solidFill>
                  <a:schemeClr val="dk1"/>
                </a:solidFill>
              </a:defRPr>
            </a:lvl7pPr>
            <a:lvl8pPr lvl="7" algn="ctr">
              <a:lnSpc>
                <a:spcPct val="100000"/>
              </a:lnSpc>
              <a:spcBef>
                <a:spcPts val="0"/>
              </a:spcBef>
              <a:spcAft>
                <a:spcPts val="0"/>
              </a:spcAft>
              <a:buClr>
                <a:schemeClr val="dk1"/>
              </a:buClr>
              <a:buSzPts val="1400"/>
              <a:buChar char="○"/>
              <a:defRPr>
                <a:solidFill>
                  <a:schemeClr val="dk1"/>
                </a:solidFill>
              </a:defRPr>
            </a:lvl8pPr>
            <a:lvl9pPr lvl="8" algn="ctr">
              <a:lnSpc>
                <a:spcPct val="100000"/>
              </a:lnSpc>
              <a:spcBef>
                <a:spcPts val="0"/>
              </a:spcBef>
              <a:spcAft>
                <a:spcPts val="0"/>
              </a:spcAft>
              <a:buClr>
                <a:schemeClr val="dk1"/>
              </a:buClr>
              <a:buSzPts val="1400"/>
              <a:buChar char="■"/>
              <a:defRPr>
                <a:solidFill>
                  <a:schemeClr val="dk1"/>
                </a:solidFill>
              </a:defRPr>
            </a:lvl9pPr>
          </a:lstStyle>
          <a:p/>
        </p:txBody>
      </p:sp>
      <p:sp>
        <p:nvSpPr>
          <p:cNvPr id="65" name="Google Shape;65;p11"/>
          <p:cNvSpPr txBox="1"/>
          <p:nvPr>
            <p:ph idx="2" type="subTitle"/>
          </p:nvPr>
        </p:nvSpPr>
        <p:spPr>
          <a:xfrm>
            <a:off x="6293350" y="1000525"/>
            <a:ext cx="2388000" cy="99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Char char="●"/>
              <a:defRPr sz="1400">
                <a:solidFill>
                  <a:schemeClr val="dk1"/>
                </a:solidFill>
              </a:defRPr>
            </a:lvl1pPr>
            <a:lvl2pPr lvl="1" algn="ctr">
              <a:lnSpc>
                <a:spcPct val="100000"/>
              </a:lnSpc>
              <a:spcBef>
                <a:spcPts val="0"/>
              </a:spcBef>
              <a:spcAft>
                <a:spcPts val="0"/>
              </a:spcAft>
              <a:buClr>
                <a:schemeClr val="dk1"/>
              </a:buClr>
              <a:buSzPts val="1400"/>
              <a:buChar char="○"/>
              <a:defRPr>
                <a:solidFill>
                  <a:schemeClr val="dk1"/>
                </a:solidFill>
              </a:defRPr>
            </a:lvl2pPr>
            <a:lvl3pPr lvl="2" algn="ctr">
              <a:lnSpc>
                <a:spcPct val="100000"/>
              </a:lnSpc>
              <a:spcBef>
                <a:spcPts val="0"/>
              </a:spcBef>
              <a:spcAft>
                <a:spcPts val="0"/>
              </a:spcAft>
              <a:buClr>
                <a:schemeClr val="dk1"/>
              </a:buClr>
              <a:buSzPts val="1400"/>
              <a:buChar char="■"/>
              <a:defRPr>
                <a:solidFill>
                  <a:schemeClr val="dk1"/>
                </a:solidFill>
              </a:defRPr>
            </a:lvl3pPr>
            <a:lvl4pPr lvl="3" algn="ctr">
              <a:lnSpc>
                <a:spcPct val="100000"/>
              </a:lnSpc>
              <a:spcBef>
                <a:spcPts val="0"/>
              </a:spcBef>
              <a:spcAft>
                <a:spcPts val="0"/>
              </a:spcAft>
              <a:buClr>
                <a:schemeClr val="dk1"/>
              </a:buClr>
              <a:buSzPts val="1400"/>
              <a:buChar char="●"/>
              <a:defRPr>
                <a:solidFill>
                  <a:schemeClr val="dk1"/>
                </a:solidFill>
              </a:defRPr>
            </a:lvl4pPr>
            <a:lvl5pPr lvl="4" algn="ctr">
              <a:lnSpc>
                <a:spcPct val="100000"/>
              </a:lnSpc>
              <a:spcBef>
                <a:spcPts val="0"/>
              </a:spcBef>
              <a:spcAft>
                <a:spcPts val="0"/>
              </a:spcAft>
              <a:buClr>
                <a:schemeClr val="dk1"/>
              </a:buClr>
              <a:buSzPts val="1400"/>
              <a:buChar char="○"/>
              <a:defRPr>
                <a:solidFill>
                  <a:schemeClr val="dk1"/>
                </a:solidFill>
              </a:defRPr>
            </a:lvl5pPr>
            <a:lvl6pPr lvl="5" algn="ctr">
              <a:lnSpc>
                <a:spcPct val="100000"/>
              </a:lnSpc>
              <a:spcBef>
                <a:spcPts val="0"/>
              </a:spcBef>
              <a:spcAft>
                <a:spcPts val="0"/>
              </a:spcAft>
              <a:buClr>
                <a:schemeClr val="dk1"/>
              </a:buClr>
              <a:buSzPts val="1400"/>
              <a:buChar char="■"/>
              <a:defRPr>
                <a:solidFill>
                  <a:schemeClr val="dk1"/>
                </a:solidFill>
              </a:defRPr>
            </a:lvl6pPr>
            <a:lvl7pPr lvl="6" algn="ctr">
              <a:lnSpc>
                <a:spcPct val="100000"/>
              </a:lnSpc>
              <a:spcBef>
                <a:spcPts val="0"/>
              </a:spcBef>
              <a:spcAft>
                <a:spcPts val="0"/>
              </a:spcAft>
              <a:buClr>
                <a:schemeClr val="dk1"/>
              </a:buClr>
              <a:buSzPts val="1400"/>
              <a:buChar char="●"/>
              <a:defRPr>
                <a:solidFill>
                  <a:schemeClr val="dk1"/>
                </a:solidFill>
              </a:defRPr>
            </a:lvl7pPr>
            <a:lvl8pPr lvl="7" algn="ctr">
              <a:lnSpc>
                <a:spcPct val="100000"/>
              </a:lnSpc>
              <a:spcBef>
                <a:spcPts val="0"/>
              </a:spcBef>
              <a:spcAft>
                <a:spcPts val="0"/>
              </a:spcAft>
              <a:buClr>
                <a:schemeClr val="dk1"/>
              </a:buClr>
              <a:buSzPts val="1400"/>
              <a:buChar char="○"/>
              <a:defRPr>
                <a:solidFill>
                  <a:schemeClr val="dk1"/>
                </a:solidFill>
              </a:defRPr>
            </a:lvl8pPr>
            <a:lvl9pPr lvl="8" algn="ctr">
              <a:lnSpc>
                <a:spcPct val="100000"/>
              </a:lnSpc>
              <a:spcBef>
                <a:spcPts val="0"/>
              </a:spcBef>
              <a:spcAft>
                <a:spcPts val="0"/>
              </a:spcAft>
              <a:buClr>
                <a:schemeClr val="dk1"/>
              </a:buClr>
              <a:buSzPts val="1400"/>
              <a:buChar char="■"/>
              <a:defRPr>
                <a:solidFill>
                  <a:schemeClr val="dk1"/>
                </a:solidFill>
              </a:defRPr>
            </a:lvl9pPr>
          </a:lstStyle>
          <a:p/>
        </p:txBody>
      </p:sp>
      <p:sp>
        <p:nvSpPr>
          <p:cNvPr id="66" name="Google Shape;66;p11"/>
          <p:cNvSpPr txBox="1"/>
          <p:nvPr>
            <p:ph type="title"/>
          </p:nvPr>
        </p:nvSpPr>
        <p:spPr>
          <a:xfrm>
            <a:off x="6293355" y="3476859"/>
            <a:ext cx="1658700" cy="30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p:txBody>
      </p:sp>
      <p:sp>
        <p:nvSpPr>
          <p:cNvPr id="67" name="Google Shape;67;p11"/>
          <p:cNvSpPr txBox="1"/>
          <p:nvPr>
            <p:ph idx="3" type="title"/>
          </p:nvPr>
        </p:nvSpPr>
        <p:spPr>
          <a:xfrm>
            <a:off x="6293355" y="809859"/>
            <a:ext cx="1658700" cy="30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p:txBody>
      </p:sp>
      <p:sp>
        <p:nvSpPr>
          <p:cNvPr id="68" name="Google Shape;68;p11"/>
          <p:cNvSpPr txBox="1"/>
          <p:nvPr>
            <p:ph idx="4" type="title"/>
          </p:nvPr>
        </p:nvSpPr>
        <p:spPr>
          <a:xfrm>
            <a:off x="582175" y="2307450"/>
            <a:ext cx="1863300" cy="528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600"/>
              <a:buNone/>
              <a:defRPr sz="2600">
                <a:solidFill>
                  <a:schemeClr val="lt1"/>
                </a:solidFill>
              </a:defRPr>
            </a:lvl2pPr>
            <a:lvl3pPr lvl="2" algn="l">
              <a:lnSpc>
                <a:spcPct val="100000"/>
              </a:lnSpc>
              <a:spcBef>
                <a:spcPts val="0"/>
              </a:spcBef>
              <a:spcAft>
                <a:spcPts val="0"/>
              </a:spcAft>
              <a:buClr>
                <a:schemeClr val="lt1"/>
              </a:buClr>
              <a:buSzPts val="2600"/>
              <a:buNone/>
              <a:defRPr sz="2600">
                <a:solidFill>
                  <a:schemeClr val="lt1"/>
                </a:solidFill>
              </a:defRPr>
            </a:lvl3pPr>
            <a:lvl4pPr lvl="3" algn="l">
              <a:lnSpc>
                <a:spcPct val="100000"/>
              </a:lnSpc>
              <a:spcBef>
                <a:spcPts val="0"/>
              </a:spcBef>
              <a:spcAft>
                <a:spcPts val="0"/>
              </a:spcAft>
              <a:buClr>
                <a:schemeClr val="lt1"/>
              </a:buClr>
              <a:buSzPts val="2600"/>
              <a:buNone/>
              <a:defRPr sz="2600">
                <a:solidFill>
                  <a:schemeClr val="lt1"/>
                </a:solidFill>
              </a:defRPr>
            </a:lvl4pPr>
            <a:lvl5pPr lvl="4" algn="l">
              <a:lnSpc>
                <a:spcPct val="100000"/>
              </a:lnSpc>
              <a:spcBef>
                <a:spcPts val="0"/>
              </a:spcBef>
              <a:spcAft>
                <a:spcPts val="0"/>
              </a:spcAft>
              <a:buClr>
                <a:schemeClr val="lt1"/>
              </a:buClr>
              <a:buSzPts val="2600"/>
              <a:buNone/>
              <a:defRPr sz="2600">
                <a:solidFill>
                  <a:schemeClr val="lt1"/>
                </a:solidFill>
              </a:defRPr>
            </a:lvl5pPr>
            <a:lvl6pPr lvl="5" algn="l">
              <a:lnSpc>
                <a:spcPct val="100000"/>
              </a:lnSpc>
              <a:spcBef>
                <a:spcPts val="0"/>
              </a:spcBef>
              <a:spcAft>
                <a:spcPts val="0"/>
              </a:spcAft>
              <a:buClr>
                <a:schemeClr val="lt1"/>
              </a:buClr>
              <a:buSzPts val="2600"/>
              <a:buNone/>
              <a:defRPr sz="2600">
                <a:solidFill>
                  <a:schemeClr val="lt1"/>
                </a:solidFill>
              </a:defRPr>
            </a:lvl6pPr>
            <a:lvl7pPr lvl="6" algn="l">
              <a:lnSpc>
                <a:spcPct val="100000"/>
              </a:lnSpc>
              <a:spcBef>
                <a:spcPts val="0"/>
              </a:spcBef>
              <a:spcAft>
                <a:spcPts val="0"/>
              </a:spcAft>
              <a:buClr>
                <a:schemeClr val="lt1"/>
              </a:buClr>
              <a:buSzPts val="2600"/>
              <a:buNone/>
              <a:defRPr sz="2600">
                <a:solidFill>
                  <a:schemeClr val="lt1"/>
                </a:solidFill>
              </a:defRPr>
            </a:lvl7pPr>
            <a:lvl8pPr lvl="7" algn="l">
              <a:lnSpc>
                <a:spcPct val="100000"/>
              </a:lnSpc>
              <a:spcBef>
                <a:spcPts val="0"/>
              </a:spcBef>
              <a:spcAft>
                <a:spcPts val="0"/>
              </a:spcAft>
              <a:buClr>
                <a:schemeClr val="lt1"/>
              </a:buClr>
              <a:buSzPts val="2600"/>
              <a:buNone/>
              <a:defRPr sz="2600">
                <a:solidFill>
                  <a:schemeClr val="lt1"/>
                </a:solidFill>
              </a:defRPr>
            </a:lvl8pPr>
            <a:lvl9pPr lvl="8" algn="l">
              <a:lnSpc>
                <a:spcPct val="100000"/>
              </a:lnSpc>
              <a:spcBef>
                <a:spcPts val="0"/>
              </a:spcBef>
              <a:spcAft>
                <a:spcPts val="0"/>
              </a:spcAft>
              <a:buClr>
                <a:schemeClr val="lt1"/>
              </a:buClr>
              <a:buSzPts val="2600"/>
              <a:buNone/>
              <a:defRPr sz="2600">
                <a:solidFill>
                  <a:schemeClr val="lt1"/>
                </a:solidFill>
              </a:defRPr>
            </a:lvl9pPr>
          </a:lstStyle>
          <a:p/>
        </p:txBody>
      </p:sp>
      <p:sp>
        <p:nvSpPr>
          <p:cNvPr id="69" name="Google Shape;69;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
    <p:spTree>
      <p:nvGrpSpPr>
        <p:cNvPr id="70" name="Shape 70"/>
        <p:cNvGrpSpPr/>
        <p:nvPr/>
      </p:nvGrpSpPr>
      <p:grpSpPr>
        <a:xfrm>
          <a:off x="0" y="0"/>
          <a:ext cx="0" cy="0"/>
          <a:chOff x="0" y="0"/>
          <a:chExt cx="0" cy="0"/>
        </a:xfrm>
      </p:grpSpPr>
      <p:sp>
        <p:nvSpPr>
          <p:cNvPr id="71" name="Google Shape;71;p12"/>
          <p:cNvSpPr/>
          <p:nvPr/>
        </p:nvSpPr>
        <p:spPr>
          <a:xfrm rot="5400000">
            <a:off x="3286050" y="-3286200"/>
            <a:ext cx="2552700" cy="9125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2"/>
          <p:cNvSpPr txBox="1"/>
          <p:nvPr>
            <p:ph type="title"/>
          </p:nvPr>
        </p:nvSpPr>
        <p:spPr>
          <a:xfrm>
            <a:off x="1035475" y="3162534"/>
            <a:ext cx="16587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73" name="Google Shape;73;p12"/>
          <p:cNvSpPr txBox="1"/>
          <p:nvPr>
            <p:ph idx="1" type="subTitle"/>
          </p:nvPr>
        </p:nvSpPr>
        <p:spPr>
          <a:xfrm>
            <a:off x="719725" y="3373650"/>
            <a:ext cx="22902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74" name="Google Shape;74;p12"/>
          <p:cNvSpPr txBox="1"/>
          <p:nvPr>
            <p:ph idx="2" type="title"/>
          </p:nvPr>
        </p:nvSpPr>
        <p:spPr>
          <a:xfrm>
            <a:off x="6479701" y="3162534"/>
            <a:ext cx="16587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75" name="Google Shape;75;p12"/>
          <p:cNvSpPr txBox="1"/>
          <p:nvPr>
            <p:ph idx="3" type="subTitle"/>
          </p:nvPr>
        </p:nvSpPr>
        <p:spPr>
          <a:xfrm>
            <a:off x="6163951" y="3373650"/>
            <a:ext cx="22902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76" name="Google Shape;76;p12"/>
          <p:cNvSpPr txBox="1"/>
          <p:nvPr>
            <p:ph idx="4" type="title"/>
          </p:nvPr>
        </p:nvSpPr>
        <p:spPr>
          <a:xfrm>
            <a:off x="3742650" y="3162534"/>
            <a:ext cx="16587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77" name="Google Shape;77;p12"/>
          <p:cNvSpPr txBox="1"/>
          <p:nvPr>
            <p:ph idx="5" type="subTitle"/>
          </p:nvPr>
        </p:nvSpPr>
        <p:spPr>
          <a:xfrm>
            <a:off x="3426900" y="3373650"/>
            <a:ext cx="22902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78" name="Google Shape;78;p12"/>
          <p:cNvSpPr txBox="1"/>
          <p:nvPr>
            <p:ph idx="6"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3000"/>
              <a:buNone/>
              <a:defRPr>
                <a:solidFill>
                  <a:schemeClr val="lt1"/>
                </a:solidFill>
              </a:defRPr>
            </a:lvl2pPr>
            <a:lvl3pPr lvl="2" algn="l">
              <a:lnSpc>
                <a:spcPct val="100000"/>
              </a:lnSpc>
              <a:spcBef>
                <a:spcPts val="0"/>
              </a:spcBef>
              <a:spcAft>
                <a:spcPts val="0"/>
              </a:spcAft>
              <a:buClr>
                <a:schemeClr val="lt1"/>
              </a:buClr>
              <a:buSzPts val="3000"/>
              <a:buNone/>
              <a:defRPr>
                <a:solidFill>
                  <a:schemeClr val="lt1"/>
                </a:solidFill>
              </a:defRPr>
            </a:lvl3pPr>
            <a:lvl4pPr lvl="3" algn="l">
              <a:lnSpc>
                <a:spcPct val="100000"/>
              </a:lnSpc>
              <a:spcBef>
                <a:spcPts val="0"/>
              </a:spcBef>
              <a:spcAft>
                <a:spcPts val="0"/>
              </a:spcAft>
              <a:buClr>
                <a:schemeClr val="lt1"/>
              </a:buClr>
              <a:buSzPts val="3000"/>
              <a:buNone/>
              <a:defRPr>
                <a:solidFill>
                  <a:schemeClr val="lt1"/>
                </a:solidFill>
              </a:defRPr>
            </a:lvl4pPr>
            <a:lvl5pPr lvl="4" algn="l">
              <a:lnSpc>
                <a:spcPct val="100000"/>
              </a:lnSpc>
              <a:spcBef>
                <a:spcPts val="0"/>
              </a:spcBef>
              <a:spcAft>
                <a:spcPts val="0"/>
              </a:spcAft>
              <a:buClr>
                <a:schemeClr val="lt1"/>
              </a:buClr>
              <a:buSzPts val="3000"/>
              <a:buNone/>
              <a:defRPr>
                <a:solidFill>
                  <a:schemeClr val="lt1"/>
                </a:solidFill>
              </a:defRPr>
            </a:lvl5pPr>
            <a:lvl6pPr lvl="5" algn="l">
              <a:lnSpc>
                <a:spcPct val="100000"/>
              </a:lnSpc>
              <a:spcBef>
                <a:spcPts val="0"/>
              </a:spcBef>
              <a:spcAft>
                <a:spcPts val="0"/>
              </a:spcAft>
              <a:buClr>
                <a:schemeClr val="lt1"/>
              </a:buClr>
              <a:buSzPts val="3000"/>
              <a:buNone/>
              <a:defRPr>
                <a:solidFill>
                  <a:schemeClr val="lt1"/>
                </a:solidFill>
              </a:defRPr>
            </a:lvl6pPr>
            <a:lvl7pPr lvl="6" algn="l">
              <a:lnSpc>
                <a:spcPct val="100000"/>
              </a:lnSpc>
              <a:spcBef>
                <a:spcPts val="0"/>
              </a:spcBef>
              <a:spcAft>
                <a:spcPts val="0"/>
              </a:spcAft>
              <a:buClr>
                <a:schemeClr val="lt1"/>
              </a:buClr>
              <a:buSzPts val="3000"/>
              <a:buNone/>
              <a:defRPr>
                <a:solidFill>
                  <a:schemeClr val="lt1"/>
                </a:solidFill>
              </a:defRPr>
            </a:lvl7pPr>
            <a:lvl8pPr lvl="7" algn="l">
              <a:lnSpc>
                <a:spcPct val="100000"/>
              </a:lnSpc>
              <a:spcBef>
                <a:spcPts val="0"/>
              </a:spcBef>
              <a:spcAft>
                <a:spcPts val="0"/>
              </a:spcAft>
              <a:buClr>
                <a:schemeClr val="lt1"/>
              </a:buClr>
              <a:buSzPts val="3000"/>
              <a:buNone/>
              <a:defRPr>
                <a:solidFill>
                  <a:schemeClr val="lt1"/>
                </a:solidFill>
              </a:defRPr>
            </a:lvl8pPr>
            <a:lvl9pPr lvl="8" algn="l">
              <a:lnSpc>
                <a:spcPct val="100000"/>
              </a:lnSpc>
              <a:spcBef>
                <a:spcPts val="0"/>
              </a:spcBef>
              <a:spcAft>
                <a:spcPts val="0"/>
              </a:spcAft>
              <a:buClr>
                <a:schemeClr val="lt1"/>
              </a:buClr>
              <a:buSzPts val="3000"/>
              <a:buNone/>
              <a:defRPr>
                <a:solidFill>
                  <a:schemeClr val="lt1"/>
                </a:solidFill>
              </a:defRPr>
            </a:lvl9pPr>
          </a:lstStyle>
          <a:p/>
        </p:txBody>
      </p:sp>
      <p:sp>
        <p:nvSpPr>
          <p:cNvPr id="79" name="Google Shape;79;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4">
    <p:spTree>
      <p:nvGrpSpPr>
        <p:cNvPr id="80" name="Shape 80"/>
        <p:cNvGrpSpPr/>
        <p:nvPr/>
      </p:nvGrpSpPr>
      <p:grpSpPr>
        <a:xfrm>
          <a:off x="0" y="0"/>
          <a:ext cx="0" cy="0"/>
          <a:chOff x="0" y="0"/>
          <a:chExt cx="0" cy="0"/>
        </a:xfrm>
      </p:grpSpPr>
      <p:sp>
        <p:nvSpPr>
          <p:cNvPr id="81" name="Google Shape;81;p13"/>
          <p:cNvSpPr/>
          <p:nvPr/>
        </p:nvSpPr>
        <p:spPr>
          <a:xfrm>
            <a:off x="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3"/>
          <p:cNvSpPr txBox="1"/>
          <p:nvPr>
            <p:ph type="ctrTitle"/>
          </p:nvPr>
        </p:nvSpPr>
        <p:spPr>
          <a:xfrm>
            <a:off x="156075" y="1588225"/>
            <a:ext cx="4230000" cy="94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2600"/>
              <a:buNone/>
              <a:defRPr sz="2600">
                <a:solidFill>
                  <a:schemeClr val="lt1"/>
                </a:solidFill>
              </a:defRPr>
            </a:lvl1pPr>
            <a:lvl2pPr lvl="1" algn="r">
              <a:lnSpc>
                <a:spcPct val="100000"/>
              </a:lnSpc>
              <a:spcBef>
                <a:spcPts val="0"/>
              </a:spcBef>
              <a:spcAft>
                <a:spcPts val="0"/>
              </a:spcAft>
              <a:buClr>
                <a:schemeClr val="lt1"/>
              </a:buClr>
              <a:buSzPts val="2600"/>
              <a:buNone/>
              <a:defRPr sz="2600">
                <a:solidFill>
                  <a:schemeClr val="lt1"/>
                </a:solidFill>
              </a:defRPr>
            </a:lvl2pPr>
            <a:lvl3pPr lvl="2" algn="r">
              <a:lnSpc>
                <a:spcPct val="100000"/>
              </a:lnSpc>
              <a:spcBef>
                <a:spcPts val="0"/>
              </a:spcBef>
              <a:spcAft>
                <a:spcPts val="0"/>
              </a:spcAft>
              <a:buClr>
                <a:schemeClr val="lt1"/>
              </a:buClr>
              <a:buSzPts val="2600"/>
              <a:buNone/>
              <a:defRPr sz="2600">
                <a:solidFill>
                  <a:schemeClr val="lt1"/>
                </a:solidFill>
              </a:defRPr>
            </a:lvl3pPr>
            <a:lvl4pPr lvl="3" algn="r">
              <a:lnSpc>
                <a:spcPct val="100000"/>
              </a:lnSpc>
              <a:spcBef>
                <a:spcPts val="0"/>
              </a:spcBef>
              <a:spcAft>
                <a:spcPts val="0"/>
              </a:spcAft>
              <a:buClr>
                <a:schemeClr val="lt1"/>
              </a:buClr>
              <a:buSzPts val="2600"/>
              <a:buNone/>
              <a:defRPr sz="2600">
                <a:solidFill>
                  <a:schemeClr val="lt1"/>
                </a:solidFill>
              </a:defRPr>
            </a:lvl4pPr>
            <a:lvl5pPr lvl="4" algn="r">
              <a:lnSpc>
                <a:spcPct val="100000"/>
              </a:lnSpc>
              <a:spcBef>
                <a:spcPts val="0"/>
              </a:spcBef>
              <a:spcAft>
                <a:spcPts val="0"/>
              </a:spcAft>
              <a:buClr>
                <a:schemeClr val="lt1"/>
              </a:buClr>
              <a:buSzPts val="2600"/>
              <a:buNone/>
              <a:defRPr sz="2600">
                <a:solidFill>
                  <a:schemeClr val="lt1"/>
                </a:solidFill>
              </a:defRPr>
            </a:lvl5pPr>
            <a:lvl6pPr lvl="5" algn="r">
              <a:lnSpc>
                <a:spcPct val="100000"/>
              </a:lnSpc>
              <a:spcBef>
                <a:spcPts val="0"/>
              </a:spcBef>
              <a:spcAft>
                <a:spcPts val="0"/>
              </a:spcAft>
              <a:buClr>
                <a:schemeClr val="lt1"/>
              </a:buClr>
              <a:buSzPts val="2600"/>
              <a:buNone/>
              <a:defRPr sz="2600">
                <a:solidFill>
                  <a:schemeClr val="lt1"/>
                </a:solidFill>
              </a:defRPr>
            </a:lvl6pPr>
            <a:lvl7pPr lvl="6" algn="r">
              <a:lnSpc>
                <a:spcPct val="100000"/>
              </a:lnSpc>
              <a:spcBef>
                <a:spcPts val="0"/>
              </a:spcBef>
              <a:spcAft>
                <a:spcPts val="0"/>
              </a:spcAft>
              <a:buClr>
                <a:schemeClr val="lt1"/>
              </a:buClr>
              <a:buSzPts val="2600"/>
              <a:buNone/>
              <a:defRPr sz="2600">
                <a:solidFill>
                  <a:schemeClr val="lt1"/>
                </a:solidFill>
              </a:defRPr>
            </a:lvl7pPr>
            <a:lvl8pPr lvl="7" algn="r">
              <a:lnSpc>
                <a:spcPct val="100000"/>
              </a:lnSpc>
              <a:spcBef>
                <a:spcPts val="0"/>
              </a:spcBef>
              <a:spcAft>
                <a:spcPts val="0"/>
              </a:spcAft>
              <a:buClr>
                <a:schemeClr val="lt1"/>
              </a:buClr>
              <a:buSzPts val="2600"/>
              <a:buNone/>
              <a:defRPr sz="2600">
                <a:solidFill>
                  <a:schemeClr val="lt1"/>
                </a:solidFill>
              </a:defRPr>
            </a:lvl8pPr>
            <a:lvl9pPr lvl="8" algn="r">
              <a:lnSpc>
                <a:spcPct val="100000"/>
              </a:lnSpc>
              <a:spcBef>
                <a:spcPts val="0"/>
              </a:spcBef>
              <a:spcAft>
                <a:spcPts val="0"/>
              </a:spcAft>
              <a:buClr>
                <a:schemeClr val="lt1"/>
              </a:buClr>
              <a:buSzPts val="2600"/>
              <a:buNone/>
              <a:defRPr sz="2600">
                <a:solidFill>
                  <a:schemeClr val="lt1"/>
                </a:solidFill>
              </a:defRPr>
            </a:lvl9pPr>
          </a:lstStyle>
          <a:p/>
        </p:txBody>
      </p:sp>
      <p:sp>
        <p:nvSpPr>
          <p:cNvPr id="83" name="Google Shape;83;p13"/>
          <p:cNvSpPr txBox="1"/>
          <p:nvPr>
            <p:ph idx="1" type="subTitle"/>
          </p:nvPr>
        </p:nvSpPr>
        <p:spPr>
          <a:xfrm>
            <a:off x="975909" y="2452393"/>
            <a:ext cx="25902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84" name="Google Shape;84;p13"/>
          <p:cNvSpPr txBox="1"/>
          <p:nvPr>
            <p:ph idx="2" type="subTitle"/>
          </p:nvPr>
        </p:nvSpPr>
        <p:spPr>
          <a:xfrm>
            <a:off x="5583287" y="2452393"/>
            <a:ext cx="25794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85" name="Google Shape;85;p13"/>
          <p:cNvSpPr txBox="1"/>
          <p:nvPr>
            <p:ph idx="3" type="ctrTitle"/>
          </p:nvPr>
        </p:nvSpPr>
        <p:spPr>
          <a:xfrm>
            <a:off x="4757925" y="1588225"/>
            <a:ext cx="4230000" cy="94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600"/>
              <a:buNone/>
              <a:defRPr sz="2600">
                <a:solidFill>
                  <a:schemeClr val="dk1"/>
                </a:solidFill>
              </a:defRPr>
            </a:lvl1pPr>
            <a:lvl2pPr lvl="1" algn="r">
              <a:lnSpc>
                <a:spcPct val="100000"/>
              </a:lnSpc>
              <a:spcBef>
                <a:spcPts val="0"/>
              </a:spcBef>
              <a:spcAft>
                <a:spcPts val="0"/>
              </a:spcAft>
              <a:buClr>
                <a:schemeClr val="dk1"/>
              </a:buClr>
              <a:buSzPts val="2600"/>
              <a:buNone/>
              <a:defRPr sz="2600">
                <a:solidFill>
                  <a:schemeClr val="dk1"/>
                </a:solidFill>
              </a:defRPr>
            </a:lvl2pPr>
            <a:lvl3pPr lvl="2" algn="r">
              <a:lnSpc>
                <a:spcPct val="100000"/>
              </a:lnSpc>
              <a:spcBef>
                <a:spcPts val="0"/>
              </a:spcBef>
              <a:spcAft>
                <a:spcPts val="0"/>
              </a:spcAft>
              <a:buClr>
                <a:schemeClr val="dk1"/>
              </a:buClr>
              <a:buSzPts val="2600"/>
              <a:buNone/>
              <a:defRPr sz="2600">
                <a:solidFill>
                  <a:schemeClr val="dk1"/>
                </a:solidFill>
              </a:defRPr>
            </a:lvl3pPr>
            <a:lvl4pPr lvl="3" algn="r">
              <a:lnSpc>
                <a:spcPct val="100000"/>
              </a:lnSpc>
              <a:spcBef>
                <a:spcPts val="0"/>
              </a:spcBef>
              <a:spcAft>
                <a:spcPts val="0"/>
              </a:spcAft>
              <a:buClr>
                <a:schemeClr val="dk1"/>
              </a:buClr>
              <a:buSzPts val="2600"/>
              <a:buNone/>
              <a:defRPr sz="2600">
                <a:solidFill>
                  <a:schemeClr val="dk1"/>
                </a:solidFill>
              </a:defRPr>
            </a:lvl4pPr>
            <a:lvl5pPr lvl="4" algn="r">
              <a:lnSpc>
                <a:spcPct val="100000"/>
              </a:lnSpc>
              <a:spcBef>
                <a:spcPts val="0"/>
              </a:spcBef>
              <a:spcAft>
                <a:spcPts val="0"/>
              </a:spcAft>
              <a:buClr>
                <a:schemeClr val="dk1"/>
              </a:buClr>
              <a:buSzPts val="2600"/>
              <a:buNone/>
              <a:defRPr sz="2600">
                <a:solidFill>
                  <a:schemeClr val="dk1"/>
                </a:solidFill>
              </a:defRPr>
            </a:lvl5pPr>
            <a:lvl6pPr lvl="5" algn="r">
              <a:lnSpc>
                <a:spcPct val="100000"/>
              </a:lnSpc>
              <a:spcBef>
                <a:spcPts val="0"/>
              </a:spcBef>
              <a:spcAft>
                <a:spcPts val="0"/>
              </a:spcAft>
              <a:buClr>
                <a:schemeClr val="dk1"/>
              </a:buClr>
              <a:buSzPts val="2600"/>
              <a:buNone/>
              <a:defRPr sz="2600">
                <a:solidFill>
                  <a:schemeClr val="dk1"/>
                </a:solidFill>
              </a:defRPr>
            </a:lvl6pPr>
            <a:lvl7pPr lvl="6" algn="r">
              <a:lnSpc>
                <a:spcPct val="100000"/>
              </a:lnSpc>
              <a:spcBef>
                <a:spcPts val="0"/>
              </a:spcBef>
              <a:spcAft>
                <a:spcPts val="0"/>
              </a:spcAft>
              <a:buClr>
                <a:schemeClr val="dk1"/>
              </a:buClr>
              <a:buSzPts val="2600"/>
              <a:buNone/>
              <a:defRPr sz="2600">
                <a:solidFill>
                  <a:schemeClr val="dk1"/>
                </a:solidFill>
              </a:defRPr>
            </a:lvl7pPr>
            <a:lvl8pPr lvl="7" algn="r">
              <a:lnSpc>
                <a:spcPct val="100000"/>
              </a:lnSpc>
              <a:spcBef>
                <a:spcPts val="0"/>
              </a:spcBef>
              <a:spcAft>
                <a:spcPts val="0"/>
              </a:spcAft>
              <a:buClr>
                <a:schemeClr val="dk1"/>
              </a:buClr>
              <a:buSzPts val="2600"/>
              <a:buNone/>
              <a:defRPr sz="2600">
                <a:solidFill>
                  <a:schemeClr val="dk1"/>
                </a:solidFill>
              </a:defRPr>
            </a:lvl8pPr>
            <a:lvl9pPr lvl="8" algn="r">
              <a:lnSpc>
                <a:spcPct val="100000"/>
              </a:lnSpc>
              <a:spcBef>
                <a:spcPts val="0"/>
              </a:spcBef>
              <a:spcAft>
                <a:spcPts val="0"/>
              </a:spcAft>
              <a:buClr>
                <a:schemeClr val="dk1"/>
              </a:buClr>
              <a:buSzPts val="2600"/>
              <a:buNone/>
              <a:defRPr sz="2600">
                <a:solidFill>
                  <a:schemeClr val="dk1"/>
                </a:solidFill>
              </a:defRPr>
            </a:lvl9pPr>
          </a:lstStyle>
          <a:p/>
        </p:txBody>
      </p:sp>
      <p:sp>
        <p:nvSpPr>
          <p:cNvPr id="86" name="Google Shape;86;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_1">
    <p:spTree>
      <p:nvGrpSpPr>
        <p:cNvPr id="87" name="Shape 87"/>
        <p:cNvGrpSpPr/>
        <p:nvPr/>
      </p:nvGrpSpPr>
      <p:grpSpPr>
        <a:xfrm>
          <a:off x="0" y="0"/>
          <a:ext cx="0" cy="0"/>
          <a:chOff x="0" y="0"/>
          <a:chExt cx="0" cy="0"/>
        </a:xfrm>
      </p:grpSpPr>
      <p:sp>
        <p:nvSpPr>
          <p:cNvPr id="88" name="Google Shape;88;p14"/>
          <p:cNvSpPr/>
          <p:nvPr/>
        </p:nvSpPr>
        <p:spPr>
          <a:xfrm>
            <a:off x="0" y="0"/>
            <a:ext cx="456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4"/>
          <p:cNvSpPr txBox="1"/>
          <p:nvPr>
            <p:ph type="title"/>
          </p:nvPr>
        </p:nvSpPr>
        <p:spPr>
          <a:xfrm>
            <a:off x="5145325" y="676060"/>
            <a:ext cx="1579200" cy="33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90" name="Google Shape;90;p14"/>
          <p:cNvSpPr txBox="1"/>
          <p:nvPr>
            <p:ph idx="1" type="subTitle"/>
          </p:nvPr>
        </p:nvSpPr>
        <p:spPr>
          <a:xfrm>
            <a:off x="5145325" y="1314574"/>
            <a:ext cx="3011400" cy="20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1400">
                <a:solidFill>
                  <a:schemeClr val="dk1"/>
                </a:solidFill>
              </a:defRPr>
            </a:lvl1pPr>
            <a:lvl2pPr lvl="1" algn="l">
              <a:lnSpc>
                <a:spcPct val="100000"/>
              </a:lnSpc>
              <a:spcBef>
                <a:spcPts val="0"/>
              </a:spcBef>
              <a:spcAft>
                <a:spcPts val="0"/>
              </a:spcAft>
              <a:buClr>
                <a:schemeClr val="dk1"/>
              </a:buClr>
              <a:buSzPts val="1400"/>
              <a:buNone/>
              <a:defRPr>
                <a:solidFill>
                  <a:schemeClr val="dk1"/>
                </a:solidFill>
              </a:defRPr>
            </a:lvl2pPr>
            <a:lvl3pPr lvl="2" algn="l">
              <a:lnSpc>
                <a:spcPct val="100000"/>
              </a:lnSpc>
              <a:spcBef>
                <a:spcPts val="0"/>
              </a:spcBef>
              <a:spcAft>
                <a:spcPts val="0"/>
              </a:spcAft>
              <a:buClr>
                <a:schemeClr val="dk1"/>
              </a:buClr>
              <a:buSzPts val="1400"/>
              <a:buNone/>
              <a:defRPr>
                <a:solidFill>
                  <a:schemeClr val="dk1"/>
                </a:solidFill>
              </a:defRPr>
            </a:lvl3pPr>
            <a:lvl4pPr lvl="3" algn="l">
              <a:lnSpc>
                <a:spcPct val="100000"/>
              </a:lnSpc>
              <a:spcBef>
                <a:spcPts val="0"/>
              </a:spcBef>
              <a:spcAft>
                <a:spcPts val="0"/>
              </a:spcAft>
              <a:buClr>
                <a:schemeClr val="dk1"/>
              </a:buClr>
              <a:buSzPts val="1400"/>
              <a:buNone/>
              <a:defRPr>
                <a:solidFill>
                  <a:schemeClr val="dk1"/>
                </a:solidFill>
              </a:defRPr>
            </a:lvl4pPr>
            <a:lvl5pPr lvl="4" algn="l">
              <a:lnSpc>
                <a:spcPct val="100000"/>
              </a:lnSpc>
              <a:spcBef>
                <a:spcPts val="0"/>
              </a:spcBef>
              <a:spcAft>
                <a:spcPts val="0"/>
              </a:spcAft>
              <a:buClr>
                <a:schemeClr val="dk1"/>
              </a:buClr>
              <a:buSzPts val="1400"/>
              <a:buNone/>
              <a:defRPr>
                <a:solidFill>
                  <a:schemeClr val="dk1"/>
                </a:solidFill>
              </a:defRPr>
            </a:lvl5pPr>
            <a:lvl6pPr lvl="5" algn="l">
              <a:lnSpc>
                <a:spcPct val="100000"/>
              </a:lnSpc>
              <a:spcBef>
                <a:spcPts val="0"/>
              </a:spcBef>
              <a:spcAft>
                <a:spcPts val="0"/>
              </a:spcAft>
              <a:buClr>
                <a:schemeClr val="dk1"/>
              </a:buClr>
              <a:buSzPts val="1400"/>
              <a:buNone/>
              <a:defRPr>
                <a:solidFill>
                  <a:schemeClr val="dk1"/>
                </a:solidFill>
              </a:defRPr>
            </a:lvl6pPr>
            <a:lvl7pPr lvl="6" algn="l">
              <a:lnSpc>
                <a:spcPct val="100000"/>
              </a:lnSpc>
              <a:spcBef>
                <a:spcPts val="0"/>
              </a:spcBef>
              <a:spcAft>
                <a:spcPts val="0"/>
              </a:spcAft>
              <a:buClr>
                <a:schemeClr val="dk1"/>
              </a:buClr>
              <a:buSzPts val="1400"/>
              <a:buNone/>
              <a:defRPr>
                <a:solidFill>
                  <a:schemeClr val="dk1"/>
                </a:solidFill>
              </a:defRPr>
            </a:lvl7pPr>
            <a:lvl8pPr lvl="7" algn="l">
              <a:lnSpc>
                <a:spcPct val="100000"/>
              </a:lnSpc>
              <a:spcBef>
                <a:spcPts val="0"/>
              </a:spcBef>
              <a:spcAft>
                <a:spcPts val="0"/>
              </a:spcAft>
              <a:buClr>
                <a:schemeClr val="dk1"/>
              </a:buClr>
              <a:buSzPts val="1400"/>
              <a:buNone/>
              <a:defRPr>
                <a:solidFill>
                  <a:schemeClr val="dk1"/>
                </a:solidFill>
              </a:defRPr>
            </a:lvl8pPr>
            <a:lvl9pPr lvl="8" algn="l">
              <a:lnSpc>
                <a:spcPct val="100000"/>
              </a:lnSpc>
              <a:spcBef>
                <a:spcPts val="0"/>
              </a:spcBef>
              <a:spcAft>
                <a:spcPts val="0"/>
              </a:spcAft>
              <a:buClr>
                <a:schemeClr val="dk1"/>
              </a:buClr>
              <a:buSzPts val="1400"/>
              <a:buNone/>
              <a:defRPr>
                <a:solidFill>
                  <a:schemeClr val="dk1"/>
                </a:solidFill>
              </a:defRPr>
            </a:lvl9pPr>
          </a:lstStyle>
          <a:p/>
        </p:txBody>
      </p:sp>
      <p:sp>
        <p:nvSpPr>
          <p:cNvPr id="91" name="Google Shape;91;p14"/>
          <p:cNvSpPr txBox="1"/>
          <p:nvPr>
            <p:ph idx="2" type="title"/>
          </p:nvPr>
        </p:nvSpPr>
        <p:spPr>
          <a:xfrm>
            <a:off x="5145325" y="1635310"/>
            <a:ext cx="1579200" cy="33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92" name="Google Shape;92;p14"/>
          <p:cNvSpPr txBox="1"/>
          <p:nvPr>
            <p:ph idx="3" type="subTitle"/>
          </p:nvPr>
        </p:nvSpPr>
        <p:spPr>
          <a:xfrm>
            <a:off x="5145325" y="2266484"/>
            <a:ext cx="3011400" cy="20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1400">
                <a:solidFill>
                  <a:schemeClr val="dk1"/>
                </a:solidFill>
              </a:defRPr>
            </a:lvl1pPr>
            <a:lvl2pPr lvl="1" algn="l">
              <a:lnSpc>
                <a:spcPct val="100000"/>
              </a:lnSpc>
              <a:spcBef>
                <a:spcPts val="0"/>
              </a:spcBef>
              <a:spcAft>
                <a:spcPts val="0"/>
              </a:spcAft>
              <a:buClr>
                <a:schemeClr val="dk1"/>
              </a:buClr>
              <a:buSzPts val="1400"/>
              <a:buNone/>
              <a:defRPr>
                <a:solidFill>
                  <a:schemeClr val="dk1"/>
                </a:solidFill>
              </a:defRPr>
            </a:lvl2pPr>
            <a:lvl3pPr lvl="2" algn="l">
              <a:lnSpc>
                <a:spcPct val="100000"/>
              </a:lnSpc>
              <a:spcBef>
                <a:spcPts val="0"/>
              </a:spcBef>
              <a:spcAft>
                <a:spcPts val="0"/>
              </a:spcAft>
              <a:buClr>
                <a:schemeClr val="dk1"/>
              </a:buClr>
              <a:buSzPts val="1400"/>
              <a:buNone/>
              <a:defRPr>
                <a:solidFill>
                  <a:schemeClr val="dk1"/>
                </a:solidFill>
              </a:defRPr>
            </a:lvl3pPr>
            <a:lvl4pPr lvl="3" algn="l">
              <a:lnSpc>
                <a:spcPct val="100000"/>
              </a:lnSpc>
              <a:spcBef>
                <a:spcPts val="0"/>
              </a:spcBef>
              <a:spcAft>
                <a:spcPts val="0"/>
              </a:spcAft>
              <a:buClr>
                <a:schemeClr val="dk1"/>
              </a:buClr>
              <a:buSzPts val="1400"/>
              <a:buNone/>
              <a:defRPr>
                <a:solidFill>
                  <a:schemeClr val="dk1"/>
                </a:solidFill>
              </a:defRPr>
            </a:lvl4pPr>
            <a:lvl5pPr lvl="4" algn="l">
              <a:lnSpc>
                <a:spcPct val="100000"/>
              </a:lnSpc>
              <a:spcBef>
                <a:spcPts val="0"/>
              </a:spcBef>
              <a:spcAft>
                <a:spcPts val="0"/>
              </a:spcAft>
              <a:buClr>
                <a:schemeClr val="dk1"/>
              </a:buClr>
              <a:buSzPts val="1400"/>
              <a:buNone/>
              <a:defRPr>
                <a:solidFill>
                  <a:schemeClr val="dk1"/>
                </a:solidFill>
              </a:defRPr>
            </a:lvl5pPr>
            <a:lvl6pPr lvl="5" algn="l">
              <a:lnSpc>
                <a:spcPct val="100000"/>
              </a:lnSpc>
              <a:spcBef>
                <a:spcPts val="0"/>
              </a:spcBef>
              <a:spcAft>
                <a:spcPts val="0"/>
              </a:spcAft>
              <a:buClr>
                <a:schemeClr val="dk1"/>
              </a:buClr>
              <a:buSzPts val="1400"/>
              <a:buNone/>
              <a:defRPr>
                <a:solidFill>
                  <a:schemeClr val="dk1"/>
                </a:solidFill>
              </a:defRPr>
            </a:lvl6pPr>
            <a:lvl7pPr lvl="6" algn="l">
              <a:lnSpc>
                <a:spcPct val="100000"/>
              </a:lnSpc>
              <a:spcBef>
                <a:spcPts val="0"/>
              </a:spcBef>
              <a:spcAft>
                <a:spcPts val="0"/>
              </a:spcAft>
              <a:buClr>
                <a:schemeClr val="dk1"/>
              </a:buClr>
              <a:buSzPts val="1400"/>
              <a:buNone/>
              <a:defRPr>
                <a:solidFill>
                  <a:schemeClr val="dk1"/>
                </a:solidFill>
              </a:defRPr>
            </a:lvl7pPr>
            <a:lvl8pPr lvl="7" algn="l">
              <a:lnSpc>
                <a:spcPct val="100000"/>
              </a:lnSpc>
              <a:spcBef>
                <a:spcPts val="0"/>
              </a:spcBef>
              <a:spcAft>
                <a:spcPts val="0"/>
              </a:spcAft>
              <a:buClr>
                <a:schemeClr val="dk1"/>
              </a:buClr>
              <a:buSzPts val="1400"/>
              <a:buNone/>
              <a:defRPr>
                <a:solidFill>
                  <a:schemeClr val="dk1"/>
                </a:solidFill>
              </a:defRPr>
            </a:lvl8pPr>
            <a:lvl9pPr lvl="8" algn="l">
              <a:lnSpc>
                <a:spcPct val="100000"/>
              </a:lnSpc>
              <a:spcBef>
                <a:spcPts val="0"/>
              </a:spcBef>
              <a:spcAft>
                <a:spcPts val="0"/>
              </a:spcAft>
              <a:buClr>
                <a:schemeClr val="dk1"/>
              </a:buClr>
              <a:buSzPts val="1400"/>
              <a:buNone/>
              <a:defRPr>
                <a:solidFill>
                  <a:schemeClr val="dk1"/>
                </a:solidFill>
              </a:defRPr>
            </a:lvl9pPr>
          </a:lstStyle>
          <a:p/>
        </p:txBody>
      </p:sp>
      <p:sp>
        <p:nvSpPr>
          <p:cNvPr id="93" name="Google Shape;93;p14"/>
          <p:cNvSpPr txBox="1"/>
          <p:nvPr>
            <p:ph idx="4" type="title"/>
          </p:nvPr>
        </p:nvSpPr>
        <p:spPr>
          <a:xfrm>
            <a:off x="5145325" y="2603860"/>
            <a:ext cx="1579200" cy="33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94" name="Google Shape;94;p14"/>
          <p:cNvSpPr txBox="1"/>
          <p:nvPr>
            <p:ph idx="5" type="subTitle"/>
          </p:nvPr>
        </p:nvSpPr>
        <p:spPr>
          <a:xfrm>
            <a:off x="5145325" y="3237611"/>
            <a:ext cx="3011400" cy="20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1400">
                <a:solidFill>
                  <a:schemeClr val="dk1"/>
                </a:solidFill>
              </a:defRPr>
            </a:lvl1pPr>
            <a:lvl2pPr lvl="1" algn="l">
              <a:lnSpc>
                <a:spcPct val="100000"/>
              </a:lnSpc>
              <a:spcBef>
                <a:spcPts val="0"/>
              </a:spcBef>
              <a:spcAft>
                <a:spcPts val="0"/>
              </a:spcAft>
              <a:buClr>
                <a:schemeClr val="dk1"/>
              </a:buClr>
              <a:buSzPts val="1400"/>
              <a:buNone/>
              <a:defRPr>
                <a:solidFill>
                  <a:schemeClr val="dk1"/>
                </a:solidFill>
              </a:defRPr>
            </a:lvl2pPr>
            <a:lvl3pPr lvl="2" algn="l">
              <a:lnSpc>
                <a:spcPct val="100000"/>
              </a:lnSpc>
              <a:spcBef>
                <a:spcPts val="0"/>
              </a:spcBef>
              <a:spcAft>
                <a:spcPts val="0"/>
              </a:spcAft>
              <a:buClr>
                <a:schemeClr val="dk1"/>
              </a:buClr>
              <a:buSzPts val="1400"/>
              <a:buNone/>
              <a:defRPr>
                <a:solidFill>
                  <a:schemeClr val="dk1"/>
                </a:solidFill>
              </a:defRPr>
            </a:lvl3pPr>
            <a:lvl4pPr lvl="3" algn="l">
              <a:lnSpc>
                <a:spcPct val="100000"/>
              </a:lnSpc>
              <a:spcBef>
                <a:spcPts val="0"/>
              </a:spcBef>
              <a:spcAft>
                <a:spcPts val="0"/>
              </a:spcAft>
              <a:buClr>
                <a:schemeClr val="dk1"/>
              </a:buClr>
              <a:buSzPts val="1400"/>
              <a:buNone/>
              <a:defRPr>
                <a:solidFill>
                  <a:schemeClr val="dk1"/>
                </a:solidFill>
              </a:defRPr>
            </a:lvl4pPr>
            <a:lvl5pPr lvl="4" algn="l">
              <a:lnSpc>
                <a:spcPct val="100000"/>
              </a:lnSpc>
              <a:spcBef>
                <a:spcPts val="0"/>
              </a:spcBef>
              <a:spcAft>
                <a:spcPts val="0"/>
              </a:spcAft>
              <a:buClr>
                <a:schemeClr val="dk1"/>
              </a:buClr>
              <a:buSzPts val="1400"/>
              <a:buNone/>
              <a:defRPr>
                <a:solidFill>
                  <a:schemeClr val="dk1"/>
                </a:solidFill>
              </a:defRPr>
            </a:lvl5pPr>
            <a:lvl6pPr lvl="5" algn="l">
              <a:lnSpc>
                <a:spcPct val="100000"/>
              </a:lnSpc>
              <a:spcBef>
                <a:spcPts val="0"/>
              </a:spcBef>
              <a:spcAft>
                <a:spcPts val="0"/>
              </a:spcAft>
              <a:buClr>
                <a:schemeClr val="dk1"/>
              </a:buClr>
              <a:buSzPts val="1400"/>
              <a:buNone/>
              <a:defRPr>
                <a:solidFill>
                  <a:schemeClr val="dk1"/>
                </a:solidFill>
              </a:defRPr>
            </a:lvl6pPr>
            <a:lvl7pPr lvl="6" algn="l">
              <a:lnSpc>
                <a:spcPct val="100000"/>
              </a:lnSpc>
              <a:spcBef>
                <a:spcPts val="0"/>
              </a:spcBef>
              <a:spcAft>
                <a:spcPts val="0"/>
              </a:spcAft>
              <a:buClr>
                <a:schemeClr val="dk1"/>
              </a:buClr>
              <a:buSzPts val="1400"/>
              <a:buNone/>
              <a:defRPr>
                <a:solidFill>
                  <a:schemeClr val="dk1"/>
                </a:solidFill>
              </a:defRPr>
            </a:lvl7pPr>
            <a:lvl8pPr lvl="7" algn="l">
              <a:lnSpc>
                <a:spcPct val="100000"/>
              </a:lnSpc>
              <a:spcBef>
                <a:spcPts val="0"/>
              </a:spcBef>
              <a:spcAft>
                <a:spcPts val="0"/>
              </a:spcAft>
              <a:buClr>
                <a:schemeClr val="dk1"/>
              </a:buClr>
              <a:buSzPts val="1400"/>
              <a:buNone/>
              <a:defRPr>
                <a:solidFill>
                  <a:schemeClr val="dk1"/>
                </a:solidFill>
              </a:defRPr>
            </a:lvl8pPr>
            <a:lvl9pPr lvl="8" algn="l">
              <a:lnSpc>
                <a:spcPct val="100000"/>
              </a:lnSpc>
              <a:spcBef>
                <a:spcPts val="0"/>
              </a:spcBef>
              <a:spcAft>
                <a:spcPts val="0"/>
              </a:spcAft>
              <a:buClr>
                <a:schemeClr val="dk1"/>
              </a:buClr>
              <a:buSzPts val="1400"/>
              <a:buNone/>
              <a:defRPr>
                <a:solidFill>
                  <a:schemeClr val="dk1"/>
                </a:solidFill>
              </a:defRPr>
            </a:lvl9pPr>
          </a:lstStyle>
          <a:p/>
        </p:txBody>
      </p:sp>
      <p:sp>
        <p:nvSpPr>
          <p:cNvPr id="95" name="Google Shape;95;p14"/>
          <p:cNvSpPr txBox="1"/>
          <p:nvPr>
            <p:ph idx="6" type="title"/>
          </p:nvPr>
        </p:nvSpPr>
        <p:spPr>
          <a:xfrm>
            <a:off x="5145325" y="3563260"/>
            <a:ext cx="1579200" cy="33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96" name="Google Shape;96;p14"/>
          <p:cNvSpPr txBox="1"/>
          <p:nvPr>
            <p:ph idx="7" type="subTitle"/>
          </p:nvPr>
        </p:nvSpPr>
        <p:spPr>
          <a:xfrm>
            <a:off x="5145325" y="4198597"/>
            <a:ext cx="3011400" cy="20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1400">
                <a:solidFill>
                  <a:schemeClr val="dk1"/>
                </a:solidFill>
              </a:defRPr>
            </a:lvl1pPr>
            <a:lvl2pPr lvl="1" algn="l">
              <a:lnSpc>
                <a:spcPct val="100000"/>
              </a:lnSpc>
              <a:spcBef>
                <a:spcPts val="0"/>
              </a:spcBef>
              <a:spcAft>
                <a:spcPts val="0"/>
              </a:spcAft>
              <a:buClr>
                <a:schemeClr val="dk1"/>
              </a:buClr>
              <a:buSzPts val="1400"/>
              <a:buNone/>
              <a:defRPr>
                <a:solidFill>
                  <a:schemeClr val="dk1"/>
                </a:solidFill>
              </a:defRPr>
            </a:lvl2pPr>
            <a:lvl3pPr lvl="2" algn="l">
              <a:lnSpc>
                <a:spcPct val="100000"/>
              </a:lnSpc>
              <a:spcBef>
                <a:spcPts val="0"/>
              </a:spcBef>
              <a:spcAft>
                <a:spcPts val="0"/>
              </a:spcAft>
              <a:buClr>
                <a:schemeClr val="dk1"/>
              </a:buClr>
              <a:buSzPts val="1400"/>
              <a:buNone/>
              <a:defRPr>
                <a:solidFill>
                  <a:schemeClr val="dk1"/>
                </a:solidFill>
              </a:defRPr>
            </a:lvl3pPr>
            <a:lvl4pPr lvl="3" algn="l">
              <a:lnSpc>
                <a:spcPct val="100000"/>
              </a:lnSpc>
              <a:spcBef>
                <a:spcPts val="0"/>
              </a:spcBef>
              <a:spcAft>
                <a:spcPts val="0"/>
              </a:spcAft>
              <a:buClr>
                <a:schemeClr val="dk1"/>
              </a:buClr>
              <a:buSzPts val="1400"/>
              <a:buNone/>
              <a:defRPr>
                <a:solidFill>
                  <a:schemeClr val="dk1"/>
                </a:solidFill>
              </a:defRPr>
            </a:lvl4pPr>
            <a:lvl5pPr lvl="4" algn="l">
              <a:lnSpc>
                <a:spcPct val="100000"/>
              </a:lnSpc>
              <a:spcBef>
                <a:spcPts val="0"/>
              </a:spcBef>
              <a:spcAft>
                <a:spcPts val="0"/>
              </a:spcAft>
              <a:buClr>
                <a:schemeClr val="dk1"/>
              </a:buClr>
              <a:buSzPts val="1400"/>
              <a:buNone/>
              <a:defRPr>
                <a:solidFill>
                  <a:schemeClr val="dk1"/>
                </a:solidFill>
              </a:defRPr>
            </a:lvl5pPr>
            <a:lvl6pPr lvl="5" algn="l">
              <a:lnSpc>
                <a:spcPct val="100000"/>
              </a:lnSpc>
              <a:spcBef>
                <a:spcPts val="0"/>
              </a:spcBef>
              <a:spcAft>
                <a:spcPts val="0"/>
              </a:spcAft>
              <a:buClr>
                <a:schemeClr val="dk1"/>
              </a:buClr>
              <a:buSzPts val="1400"/>
              <a:buNone/>
              <a:defRPr>
                <a:solidFill>
                  <a:schemeClr val="dk1"/>
                </a:solidFill>
              </a:defRPr>
            </a:lvl6pPr>
            <a:lvl7pPr lvl="6" algn="l">
              <a:lnSpc>
                <a:spcPct val="100000"/>
              </a:lnSpc>
              <a:spcBef>
                <a:spcPts val="0"/>
              </a:spcBef>
              <a:spcAft>
                <a:spcPts val="0"/>
              </a:spcAft>
              <a:buClr>
                <a:schemeClr val="dk1"/>
              </a:buClr>
              <a:buSzPts val="1400"/>
              <a:buNone/>
              <a:defRPr>
                <a:solidFill>
                  <a:schemeClr val="dk1"/>
                </a:solidFill>
              </a:defRPr>
            </a:lvl7pPr>
            <a:lvl8pPr lvl="7" algn="l">
              <a:lnSpc>
                <a:spcPct val="100000"/>
              </a:lnSpc>
              <a:spcBef>
                <a:spcPts val="0"/>
              </a:spcBef>
              <a:spcAft>
                <a:spcPts val="0"/>
              </a:spcAft>
              <a:buClr>
                <a:schemeClr val="dk1"/>
              </a:buClr>
              <a:buSzPts val="1400"/>
              <a:buNone/>
              <a:defRPr>
                <a:solidFill>
                  <a:schemeClr val="dk1"/>
                </a:solidFill>
              </a:defRPr>
            </a:lvl8pPr>
            <a:lvl9pPr lvl="8" algn="l">
              <a:lnSpc>
                <a:spcPct val="100000"/>
              </a:lnSpc>
              <a:spcBef>
                <a:spcPts val="0"/>
              </a:spcBef>
              <a:spcAft>
                <a:spcPts val="0"/>
              </a:spcAft>
              <a:buClr>
                <a:schemeClr val="dk1"/>
              </a:buClr>
              <a:buSzPts val="1400"/>
              <a:buNone/>
              <a:defRPr>
                <a:solidFill>
                  <a:schemeClr val="dk1"/>
                </a:solidFill>
              </a:defRPr>
            </a:lvl9pPr>
          </a:lstStyle>
          <a:p/>
        </p:txBody>
      </p:sp>
      <p:sp>
        <p:nvSpPr>
          <p:cNvPr id="97" name="Google Shape;97;p14"/>
          <p:cNvSpPr txBox="1"/>
          <p:nvPr>
            <p:ph idx="8" type="title"/>
          </p:nvPr>
        </p:nvSpPr>
        <p:spPr>
          <a:xfrm>
            <a:off x="713225" y="2307450"/>
            <a:ext cx="2818200" cy="528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98" name="Google Shape;98;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1">
  <p:cSld name="CUSTOM_22">
    <p:spTree>
      <p:nvGrpSpPr>
        <p:cNvPr id="99" name="Shape 99"/>
        <p:cNvGrpSpPr/>
        <p:nvPr/>
      </p:nvGrpSpPr>
      <p:grpSpPr>
        <a:xfrm>
          <a:off x="0" y="0"/>
          <a:ext cx="0" cy="0"/>
          <a:chOff x="0" y="0"/>
          <a:chExt cx="0" cy="0"/>
        </a:xfrm>
      </p:grpSpPr>
      <p:sp>
        <p:nvSpPr>
          <p:cNvPr id="100" name="Google Shape;100;p15"/>
          <p:cNvSpPr/>
          <p:nvPr/>
        </p:nvSpPr>
        <p:spPr>
          <a:xfrm>
            <a:off x="0" y="0"/>
            <a:ext cx="456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5"/>
          <p:cNvSpPr txBox="1"/>
          <p:nvPr>
            <p:ph type="title"/>
          </p:nvPr>
        </p:nvSpPr>
        <p:spPr>
          <a:xfrm>
            <a:off x="431775" y="3022992"/>
            <a:ext cx="3423600" cy="629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02" name="Google Shape;102;p15"/>
          <p:cNvSpPr txBox="1"/>
          <p:nvPr>
            <p:ph idx="2" type="title"/>
          </p:nvPr>
        </p:nvSpPr>
        <p:spPr>
          <a:xfrm>
            <a:off x="431775" y="1968000"/>
            <a:ext cx="3057300" cy="138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7000"/>
              <a:buNone/>
              <a:defRPr sz="7000">
                <a:solidFill>
                  <a:schemeClr val="lt1"/>
                </a:solidFill>
              </a:defRPr>
            </a:lvl1pPr>
            <a:lvl2pPr lvl="1" algn="l">
              <a:lnSpc>
                <a:spcPct val="100000"/>
              </a:lnSpc>
              <a:spcBef>
                <a:spcPts val="0"/>
              </a:spcBef>
              <a:spcAft>
                <a:spcPts val="0"/>
              </a:spcAft>
              <a:buClr>
                <a:schemeClr val="lt1"/>
              </a:buClr>
              <a:buSzPts val="7000"/>
              <a:buNone/>
              <a:defRPr sz="7000">
                <a:solidFill>
                  <a:schemeClr val="lt1"/>
                </a:solidFill>
              </a:defRPr>
            </a:lvl2pPr>
            <a:lvl3pPr lvl="2" algn="l">
              <a:lnSpc>
                <a:spcPct val="100000"/>
              </a:lnSpc>
              <a:spcBef>
                <a:spcPts val="0"/>
              </a:spcBef>
              <a:spcAft>
                <a:spcPts val="0"/>
              </a:spcAft>
              <a:buClr>
                <a:schemeClr val="lt1"/>
              </a:buClr>
              <a:buSzPts val="7000"/>
              <a:buNone/>
              <a:defRPr sz="7000">
                <a:solidFill>
                  <a:schemeClr val="lt1"/>
                </a:solidFill>
              </a:defRPr>
            </a:lvl3pPr>
            <a:lvl4pPr lvl="3" algn="l">
              <a:lnSpc>
                <a:spcPct val="100000"/>
              </a:lnSpc>
              <a:spcBef>
                <a:spcPts val="0"/>
              </a:spcBef>
              <a:spcAft>
                <a:spcPts val="0"/>
              </a:spcAft>
              <a:buClr>
                <a:schemeClr val="lt1"/>
              </a:buClr>
              <a:buSzPts val="7000"/>
              <a:buNone/>
              <a:defRPr sz="7000">
                <a:solidFill>
                  <a:schemeClr val="lt1"/>
                </a:solidFill>
              </a:defRPr>
            </a:lvl4pPr>
            <a:lvl5pPr lvl="4" algn="l">
              <a:lnSpc>
                <a:spcPct val="100000"/>
              </a:lnSpc>
              <a:spcBef>
                <a:spcPts val="0"/>
              </a:spcBef>
              <a:spcAft>
                <a:spcPts val="0"/>
              </a:spcAft>
              <a:buClr>
                <a:schemeClr val="lt1"/>
              </a:buClr>
              <a:buSzPts val="7000"/>
              <a:buNone/>
              <a:defRPr sz="7000">
                <a:solidFill>
                  <a:schemeClr val="lt1"/>
                </a:solidFill>
              </a:defRPr>
            </a:lvl5pPr>
            <a:lvl6pPr lvl="5" algn="l">
              <a:lnSpc>
                <a:spcPct val="100000"/>
              </a:lnSpc>
              <a:spcBef>
                <a:spcPts val="0"/>
              </a:spcBef>
              <a:spcAft>
                <a:spcPts val="0"/>
              </a:spcAft>
              <a:buClr>
                <a:schemeClr val="lt1"/>
              </a:buClr>
              <a:buSzPts val="7000"/>
              <a:buNone/>
              <a:defRPr sz="7000">
                <a:solidFill>
                  <a:schemeClr val="lt1"/>
                </a:solidFill>
              </a:defRPr>
            </a:lvl6pPr>
            <a:lvl7pPr lvl="6" algn="l">
              <a:lnSpc>
                <a:spcPct val="100000"/>
              </a:lnSpc>
              <a:spcBef>
                <a:spcPts val="0"/>
              </a:spcBef>
              <a:spcAft>
                <a:spcPts val="0"/>
              </a:spcAft>
              <a:buClr>
                <a:schemeClr val="lt1"/>
              </a:buClr>
              <a:buSzPts val="7000"/>
              <a:buNone/>
              <a:defRPr sz="7000">
                <a:solidFill>
                  <a:schemeClr val="lt1"/>
                </a:solidFill>
              </a:defRPr>
            </a:lvl7pPr>
            <a:lvl8pPr lvl="7" algn="l">
              <a:lnSpc>
                <a:spcPct val="100000"/>
              </a:lnSpc>
              <a:spcBef>
                <a:spcPts val="0"/>
              </a:spcBef>
              <a:spcAft>
                <a:spcPts val="0"/>
              </a:spcAft>
              <a:buClr>
                <a:schemeClr val="lt1"/>
              </a:buClr>
              <a:buSzPts val="7000"/>
              <a:buNone/>
              <a:defRPr sz="7000">
                <a:solidFill>
                  <a:schemeClr val="lt1"/>
                </a:solidFill>
              </a:defRPr>
            </a:lvl8pPr>
            <a:lvl9pPr lvl="8" algn="l">
              <a:lnSpc>
                <a:spcPct val="100000"/>
              </a:lnSpc>
              <a:spcBef>
                <a:spcPts val="0"/>
              </a:spcBef>
              <a:spcAft>
                <a:spcPts val="0"/>
              </a:spcAft>
              <a:buClr>
                <a:schemeClr val="lt1"/>
              </a:buClr>
              <a:buSzPts val="7000"/>
              <a:buNone/>
              <a:defRPr sz="7000">
                <a:solidFill>
                  <a:schemeClr val="lt1"/>
                </a:solidFill>
              </a:defRPr>
            </a:lvl9pPr>
          </a:lstStyle>
          <a:p/>
        </p:txBody>
      </p:sp>
      <p:sp>
        <p:nvSpPr>
          <p:cNvPr id="103" name="Google Shape;103;p15"/>
          <p:cNvSpPr txBox="1"/>
          <p:nvPr>
            <p:ph idx="1" type="subTitle"/>
          </p:nvPr>
        </p:nvSpPr>
        <p:spPr>
          <a:xfrm>
            <a:off x="431775" y="3519908"/>
            <a:ext cx="3246900" cy="40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700"/>
              <a:buNone/>
              <a:defRPr sz="17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p:txBody>
      </p:sp>
      <p:sp>
        <p:nvSpPr>
          <p:cNvPr id="104" name="Google Shape;104;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6">
    <p:bg>
      <p:bgPr>
        <a:solidFill>
          <a:schemeClr val="dk1"/>
        </a:solidFill>
      </p:bgPr>
    </p:bg>
    <p:spTree>
      <p:nvGrpSpPr>
        <p:cNvPr id="105" name="Shape 105"/>
        <p:cNvGrpSpPr/>
        <p:nvPr/>
      </p:nvGrpSpPr>
      <p:grpSpPr>
        <a:xfrm>
          <a:off x="0" y="0"/>
          <a:ext cx="0" cy="0"/>
          <a:chOff x="0" y="0"/>
          <a:chExt cx="0" cy="0"/>
        </a:xfrm>
      </p:grpSpPr>
      <p:sp>
        <p:nvSpPr>
          <p:cNvPr id="106" name="Google Shape;106;p16"/>
          <p:cNvSpPr txBox="1"/>
          <p:nvPr>
            <p:ph type="title"/>
          </p:nvPr>
        </p:nvSpPr>
        <p:spPr>
          <a:xfrm>
            <a:off x="1974300" y="1440200"/>
            <a:ext cx="5195400" cy="52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107" name="Google Shape;107;p16"/>
          <p:cNvSpPr txBox="1"/>
          <p:nvPr>
            <p:ph idx="1" type="subTitle"/>
          </p:nvPr>
        </p:nvSpPr>
        <p:spPr>
          <a:xfrm>
            <a:off x="2607250" y="3082575"/>
            <a:ext cx="3699300" cy="2580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Clr>
                <a:schemeClr val="lt1"/>
              </a:buClr>
              <a:buSzPts val="1400"/>
              <a:buFont typeface="Montserrat Light"/>
              <a:buNone/>
              <a:defRPr sz="1400">
                <a:solidFill>
                  <a:schemeClr val="lt1"/>
                </a:solidFill>
                <a:latin typeface="Montserrat Light"/>
                <a:ea typeface="Montserrat Light"/>
                <a:cs typeface="Montserrat Light"/>
                <a:sym typeface="Montserrat Light"/>
              </a:defRPr>
            </a:lvl1pPr>
            <a:lvl2pPr lvl="1" algn="l">
              <a:lnSpc>
                <a:spcPct val="115000"/>
              </a:lnSpc>
              <a:spcBef>
                <a:spcPts val="1600"/>
              </a:spcBef>
              <a:spcAft>
                <a:spcPts val="0"/>
              </a:spcAft>
              <a:buClr>
                <a:schemeClr val="lt1"/>
              </a:buClr>
              <a:buSzPts val="1400"/>
              <a:buNone/>
              <a:defRPr>
                <a:solidFill>
                  <a:schemeClr val="lt1"/>
                </a:solidFill>
              </a:defRPr>
            </a:lvl2pPr>
            <a:lvl3pPr lvl="2" algn="l">
              <a:lnSpc>
                <a:spcPct val="115000"/>
              </a:lnSpc>
              <a:spcBef>
                <a:spcPts val="1600"/>
              </a:spcBef>
              <a:spcAft>
                <a:spcPts val="0"/>
              </a:spcAft>
              <a:buClr>
                <a:schemeClr val="lt1"/>
              </a:buClr>
              <a:buSzPts val="1400"/>
              <a:buNone/>
              <a:defRPr>
                <a:solidFill>
                  <a:schemeClr val="lt1"/>
                </a:solidFill>
              </a:defRPr>
            </a:lvl3pPr>
            <a:lvl4pPr lvl="3" algn="l">
              <a:lnSpc>
                <a:spcPct val="115000"/>
              </a:lnSpc>
              <a:spcBef>
                <a:spcPts val="1600"/>
              </a:spcBef>
              <a:spcAft>
                <a:spcPts val="0"/>
              </a:spcAft>
              <a:buClr>
                <a:schemeClr val="lt1"/>
              </a:buClr>
              <a:buSzPts val="1400"/>
              <a:buNone/>
              <a:defRPr>
                <a:solidFill>
                  <a:schemeClr val="lt1"/>
                </a:solidFill>
              </a:defRPr>
            </a:lvl4pPr>
            <a:lvl5pPr lvl="4" algn="l">
              <a:lnSpc>
                <a:spcPct val="115000"/>
              </a:lnSpc>
              <a:spcBef>
                <a:spcPts val="1600"/>
              </a:spcBef>
              <a:spcAft>
                <a:spcPts val="0"/>
              </a:spcAft>
              <a:buClr>
                <a:schemeClr val="lt1"/>
              </a:buClr>
              <a:buSzPts val="1400"/>
              <a:buNone/>
              <a:defRPr>
                <a:solidFill>
                  <a:schemeClr val="lt1"/>
                </a:solidFill>
              </a:defRPr>
            </a:lvl5pPr>
            <a:lvl6pPr lvl="5" algn="l">
              <a:lnSpc>
                <a:spcPct val="115000"/>
              </a:lnSpc>
              <a:spcBef>
                <a:spcPts val="1600"/>
              </a:spcBef>
              <a:spcAft>
                <a:spcPts val="0"/>
              </a:spcAft>
              <a:buClr>
                <a:schemeClr val="lt1"/>
              </a:buClr>
              <a:buSzPts val="1400"/>
              <a:buNone/>
              <a:defRPr>
                <a:solidFill>
                  <a:schemeClr val="lt1"/>
                </a:solidFill>
              </a:defRPr>
            </a:lvl6pPr>
            <a:lvl7pPr lvl="6" algn="l">
              <a:lnSpc>
                <a:spcPct val="115000"/>
              </a:lnSpc>
              <a:spcBef>
                <a:spcPts val="1600"/>
              </a:spcBef>
              <a:spcAft>
                <a:spcPts val="0"/>
              </a:spcAft>
              <a:buClr>
                <a:schemeClr val="lt1"/>
              </a:buClr>
              <a:buSzPts val="1400"/>
              <a:buNone/>
              <a:defRPr>
                <a:solidFill>
                  <a:schemeClr val="lt1"/>
                </a:solidFill>
              </a:defRPr>
            </a:lvl7pPr>
            <a:lvl8pPr lvl="7" algn="l">
              <a:lnSpc>
                <a:spcPct val="115000"/>
              </a:lnSpc>
              <a:spcBef>
                <a:spcPts val="1600"/>
              </a:spcBef>
              <a:spcAft>
                <a:spcPts val="0"/>
              </a:spcAft>
              <a:buClr>
                <a:schemeClr val="lt1"/>
              </a:buClr>
              <a:buSzPts val="1400"/>
              <a:buNone/>
              <a:defRPr>
                <a:solidFill>
                  <a:schemeClr val="lt1"/>
                </a:solidFill>
              </a:defRPr>
            </a:lvl8pPr>
            <a:lvl9pPr lvl="8" algn="l">
              <a:lnSpc>
                <a:spcPct val="115000"/>
              </a:lnSpc>
              <a:spcBef>
                <a:spcPts val="1600"/>
              </a:spcBef>
              <a:spcAft>
                <a:spcPts val="1600"/>
              </a:spcAft>
              <a:buClr>
                <a:schemeClr val="lt1"/>
              </a:buClr>
              <a:buSzPts val="1400"/>
              <a:buNone/>
              <a:defRPr>
                <a:solidFill>
                  <a:schemeClr val="lt1"/>
                </a:solidFill>
              </a:defRPr>
            </a:lvl9pPr>
          </a:lstStyle>
          <a:p/>
        </p:txBody>
      </p:sp>
      <p:sp>
        <p:nvSpPr>
          <p:cNvPr id="108" name="Google Shape;108;p16"/>
          <p:cNvSpPr/>
          <p:nvPr/>
        </p:nvSpPr>
        <p:spPr>
          <a:xfrm>
            <a:off x="0" y="0"/>
            <a:ext cx="91791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110" name="Shape 110"/>
        <p:cNvGrpSpPr/>
        <p:nvPr/>
      </p:nvGrpSpPr>
      <p:grpSpPr>
        <a:xfrm>
          <a:off x="0" y="0"/>
          <a:ext cx="0" cy="0"/>
          <a:chOff x="0" y="0"/>
          <a:chExt cx="0" cy="0"/>
        </a:xfrm>
      </p:grpSpPr>
      <p:sp>
        <p:nvSpPr>
          <p:cNvPr id="111" name="Google Shape;111;p17"/>
          <p:cNvSpPr txBox="1"/>
          <p:nvPr>
            <p:ph type="title"/>
          </p:nvPr>
        </p:nvSpPr>
        <p:spPr>
          <a:xfrm>
            <a:off x="1434557" y="1868675"/>
            <a:ext cx="16026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12" name="Google Shape;112;p17"/>
          <p:cNvSpPr txBox="1"/>
          <p:nvPr>
            <p:ph idx="1" type="subTitle"/>
          </p:nvPr>
        </p:nvSpPr>
        <p:spPr>
          <a:xfrm>
            <a:off x="1302557" y="2283158"/>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13" name="Google Shape;113;p17"/>
          <p:cNvSpPr txBox="1"/>
          <p:nvPr>
            <p:ph idx="2" type="title"/>
          </p:nvPr>
        </p:nvSpPr>
        <p:spPr>
          <a:xfrm>
            <a:off x="1434557" y="3471353"/>
            <a:ext cx="16026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14" name="Google Shape;114;p17"/>
          <p:cNvSpPr txBox="1"/>
          <p:nvPr>
            <p:ph idx="3" type="subTitle"/>
          </p:nvPr>
        </p:nvSpPr>
        <p:spPr>
          <a:xfrm>
            <a:off x="1302557" y="3871617"/>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15" name="Google Shape;115;p17"/>
          <p:cNvSpPr txBox="1"/>
          <p:nvPr>
            <p:ph idx="4" type="title"/>
          </p:nvPr>
        </p:nvSpPr>
        <p:spPr>
          <a:xfrm>
            <a:off x="3805875" y="1868675"/>
            <a:ext cx="15894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16" name="Google Shape;116;p17"/>
          <p:cNvSpPr txBox="1"/>
          <p:nvPr>
            <p:ph idx="5" type="subTitle"/>
          </p:nvPr>
        </p:nvSpPr>
        <p:spPr>
          <a:xfrm>
            <a:off x="3667275" y="2283151"/>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17" name="Google Shape;117;p17"/>
          <p:cNvSpPr txBox="1"/>
          <p:nvPr>
            <p:ph idx="6" type="title"/>
          </p:nvPr>
        </p:nvSpPr>
        <p:spPr>
          <a:xfrm>
            <a:off x="3805875" y="3471353"/>
            <a:ext cx="15894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18" name="Google Shape;118;p17"/>
          <p:cNvSpPr txBox="1"/>
          <p:nvPr>
            <p:ph idx="7" type="subTitle"/>
          </p:nvPr>
        </p:nvSpPr>
        <p:spPr>
          <a:xfrm>
            <a:off x="3667275" y="3871617"/>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19" name="Google Shape;119;p17"/>
          <p:cNvSpPr txBox="1"/>
          <p:nvPr>
            <p:ph idx="8" type="title"/>
          </p:nvPr>
        </p:nvSpPr>
        <p:spPr>
          <a:xfrm>
            <a:off x="6141241" y="1868675"/>
            <a:ext cx="15840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20" name="Google Shape;120;p17"/>
          <p:cNvSpPr txBox="1"/>
          <p:nvPr>
            <p:ph idx="9" type="subTitle"/>
          </p:nvPr>
        </p:nvSpPr>
        <p:spPr>
          <a:xfrm>
            <a:off x="5999941" y="2283151"/>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21" name="Google Shape;121;p17"/>
          <p:cNvSpPr txBox="1"/>
          <p:nvPr>
            <p:ph idx="13" type="title"/>
          </p:nvPr>
        </p:nvSpPr>
        <p:spPr>
          <a:xfrm>
            <a:off x="6141241" y="3471353"/>
            <a:ext cx="15840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22" name="Google Shape;122;p17"/>
          <p:cNvSpPr txBox="1"/>
          <p:nvPr>
            <p:ph idx="14" type="subTitle"/>
          </p:nvPr>
        </p:nvSpPr>
        <p:spPr>
          <a:xfrm>
            <a:off x="5999941" y="3871617"/>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23" name="Google Shape;123;p17"/>
          <p:cNvSpPr txBox="1"/>
          <p:nvPr>
            <p:ph idx="15" type="title"/>
          </p:nvPr>
        </p:nvSpPr>
        <p:spPr>
          <a:xfrm>
            <a:off x="713225" y="530725"/>
            <a:ext cx="7424400" cy="52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3000"/>
              <a:buNone/>
              <a:defRPr>
                <a:solidFill>
                  <a:schemeClr val="dk1"/>
                </a:solidFill>
              </a:defRPr>
            </a:lvl2pPr>
            <a:lvl3pPr lvl="2" algn="ctr">
              <a:lnSpc>
                <a:spcPct val="100000"/>
              </a:lnSpc>
              <a:spcBef>
                <a:spcPts val="0"/>
              </a:spcBef>
              <a:spcAft>
                <a:spcPts val="0"/>
              </a:spcAft>
              <a:buClr>
                <a:schemeClr val="dk1"/>
              </a:buClr>
              <a:buSzPts val="3000"/>
              <a:buNone/>
              <a:defRPr>
                <a:solidFill>
                  <a:schemeClr val="dk1"/>
                </a:solidFill>
              </a:defRPr>
            </a:lvl3pPr>
            <a:lvl4pPr lvl="3" algn="ctr">
              <a:lnSpc>
                <a:spcPct val="100000"/>
              </a:lnSpc>
              <a:spcBef>
                <a:spcPts val="0"/>
              </a:spcBef>
              <a:spcAft>
                <a:spcPts val="0"/>
              </a:spcAft>
              <a:buClr>
                <a:schemeClr val="dk1"/>
              </a:buClr>
              <a:buSzPts val="3000"/>
              <a:buNone/>
              <a:defRPr>
                <a:solidFill>
                  <a:schemeClr val="dk1"/>
                </a:solidFill>
              </a:defRPr>
            </a:lvl4pPr>
            <a:lvl5pPr lvl="4" algn="ctr">
              <a:lnSpc>
                <a:spcPct val="100000"/>
              </a:lnSpc>
              <a:spcBef>
                <a:spcPts val="0"/>
              </a:spcBef>
              <a:spcAft>
                <a:spcPts val="0"/>
              </a:spcAft>
              <a:buClr>
                <a:schemeClr val="dk1"/>
              </a:buClr>
              <a:buSzPts val="3000"/>
              <a:buNone/>
              <a:defRPr>
                <a:solidFill>
                  <a:schemeClr val="dk1"/>
                </a:solidFill>
              </a:defRPr>
            </a:lvl5pPr>
            <a:lvl6pPr lvl="5" algn="ctr">
              <a:lnSpc>
                <a:spcPct val="100000"/>
              </a:lnSpc>
              <a:spcBef>
                <a:spcPts val="0"/>
              </a:spcBef>
              <a:spcAft>
                <a:spcPts val="0"/>
              </a:spcAft>
              <a:buClr>
                <a:schemeClr val="dk1"/>
              </a:buClr>
              <a:buSzPts val="3000"/>
              <a:buNone/>
              <a:defRPr>
                <a:solidFill>
                  <a:schemeClr val="dk1"/>
                </a:solidFill>
              </a:defRPr>
            </a:lvl6pPr>
            <a:lvl7pPr lvl="6" algn="ctr">
              <a:lnSpc>
                <a:spcPct val="100000"/>
              </a:lnSpc>
              <a:spcBef>
                <a:spcPts val="0"/>
              </a:spcBef>
              <a:spcAft>
                <a:spcPts val="0"/>
              </a:spcAft>
              <a:buClr>
                <a:schemeClr val="dk1"/>
              </a:buClr>
              <a:buSzPts val="3000"/>
              <a:buNone/>
              <a:defRPr>
                <a:solidFill>
                  <a:schemeClr val="dk1"/>
                </a:solidFill>
              </a:defRPr>
            </a:lvl7pPr>
            <a:lvl8pPr lvl="7" algn="ctr">
              <a:lnSpc>
                <a:spcPct val="100000"/>
              </a:lnSpc>
              <a:spcBef>
                <a:spcPts val="0"/>
              </a:spcBef>
              <a:spcAft>
                <a:spcPts val="0"/>
              </a:spcAft>
              <a:buClr>
                <a:schemeClr val="dk1"/>
              </a:buClr>
              <a:buSzPts val="3000"/>
              <a:buNone/>
              <a:defRPr>
                <a:solidFill>
                  <a:schemeClr val="dk1"/>
                </a:solidFill>
              </a:defRPr>
            </a:lvl8pPr>
            <a:lvl9pPr lvl="8" algn="ctr">
              <a:lnSpc>
                <a:spcPct val="100000"/>
              </a:lnSpc>
              <a:spcBef>
                <a:spcPts val="0"/>
              </a:spcBef>
              <a:spcAft>
                <a:spcPts val="0"/>
              </a:spcAft>
              <a:buClr>
                <a:schemeClr val="dk1"/>
              </a:buClr>
              <a:buSzPts val="3000"/>
              <a:buNone/>
              <a:defRPr>
                <a:solidFill>
                  <a:schemeClr val="dk1"/>
                </a:solidFill>
              </a:defRPr>
            </a:lvl9pPr>
          </a:lstStyle>
          <a:p/>
        </p:txBody>
      </p:sp>
      <p:sp>
        <p:nvSpPr>
          <p:cNvPr id="124" name="Google Shape;124;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5" name="Shape 125"/>
        <p:cNvGrpSpPr/>
        <p:nvPr/>
      </p:nvGrpSpPr>
      <p:grpSpPr>
        <a:xfrm>
          <a:off x="0" y="0"/>
          <a:ext cx="0" cy="0"/>
          <a:chOff x="0" y="0"/>
          <a:chExt cx="0" cy="0"/>
        </a:xfrm>
      </p:grpSpPr>
      <p:sp>
        <p:nvSpPr>
          <p:cNvPr id="126" name="Google Shape;126;p18"/>
          <p:cNvSpPr txBox="1"/>
          <p:nvPr>
            <p:ph hasCustomPrompt="1" type="title"/>
          </p:nvPr>
        </p:nvSpPr>
        <p:spPr>
          <a:xfrm>
            <a:off x="713250" y="943600"/>
            <a:ext cx="77175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Font typeface="Montserrat"/>
              <a:buNone/>
              <a:defRPr sz="60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2000"/>
              <a:buNone/>
              <a:defRPr sz="12000">
                <a:solidFill>
                  <a:schemeClr val="lt1"/>
                </a:solidFill>
              </a:defRPr>
            </a:lvl2pPr>
            <a:lvl3pPr lvl="2" algn="ctr">
              <a:lnSpc>
                <a:spcPct val="100000"/>
              </a:lnSpc>
              <a:spcBef>
                <a:spcPts val="0"/>
              </a:spcBef>
              <a:spcAft>
                <a:spcPts val="0"/>
              </a:spcAft>
              <a:buClr>
                <a:schemeClr val="lt1"/>
              </a:buClr>
              <a:buSzPts val="12000"/>
              <a:buNone/>
              <a:defRPr sz="12000">
                <a:solidFill>
                  <a:schemeClr val="lt1"/>
                </a:solidFill>
              </a:defRPr>
            </a:lvl3pPr>
            <a:lvl4pPr lvl="3" algn="ctr">
              <a:lnSpc>
                <a:spcPct val="100000"/>
              </a:lnSpc>
              <a:spcBef>
                <a:spcPts val="0"/>
              </a:spcBef>
              <a:spcAft>
                <a:spcPts val="0"/>
              </a:spcAft>
              <a:buClr>
                <a:schemeClr val="lt1"/>
              </a:buClr>
              <a:buSzPts val="12000"/>
              <a:buNone/>
              <a:defRPr sz="12000">
                <a:solidFill>
                  <a:schemeClr val="lt1"/>
                </a:solidFill>
              </a:defRPr>
            </a:lvl4pPr>
            <a:lvl5pPr lvl="4" algn="ctr">
              <a:lnSpc>
                <a:spcPct val="100000"/>
              </a:lnSpc>
              <a:spcBef>
                <a:spcPts val="0"/>
              </a:spcBef>
              <a:spcAft>
                <a:spcPts val="0"/>
              </a:spcAft>
              <a:buClr>
                <a:schemeClr val="lt1"/>
              </a:buClr>
              <a:buSzPts val="12000"/>
              <a:buNone/>
              <a:defRPr sz="12000">
                <a:solidFill>
                  <a:schemeClr val="lt1"/>
                </a:solidFill>
              </a:defRPr>
            </a:lvl5pPr>
            <a:lvl6pPr lvl="5" algn="ctr">
              <a:lnSpc>
                <a:spcPct val="100000"/>
              </a:lnSpc>
              <a:spcBef>
                <a:spcPts val="0"/>
              </a:spcBef>
              <a:spcAft>
                <a:spcPts val="0"/>
              </a:spcAft>
              <a:buClr>
                <a:schemeClr val="lt1"/>
              </a:buClr>
              <a:buSzPts val="12000"/>
              <a:buNone/>
              <a:defRPr sz="12000">
                <a:solidFill>
                  <a:schemeClr val="lt1"/>
                </a:solidFill>
              </a:defRPr>
            </a:lvl6pPr>
            <a:lvl7pPr lvl="6" algn="ctr">
              <a:lnSpc>
                <a:spcPct val="100000"/>
              </a:lnSpc>
              <a:spcBef>
                <a:spcPts val="0"/>
              </a:spcBef>
              <a:spcAft>
                <a:spcPts val="0"/>
              </a:spcAft>
              <a:buClr>
                <a:schemeClr val="lt1"/>
              </a:buClr>
              <a:buSzPts val="12000"/>
              <a:buNone/>
              <a:defRPr sz="12000">
                <a:solidFill>
                  <a:schemeClr val="lt1"/>
                </a:solidFill>
              </a:defRPr>
            </a:lvl7pPr>
            <a:lvl8pPr lvl="7" algn="ctr">
              <a:lnSpc>
                <a:spcPct val="100000"/>
              </a:lnSpc>
              <a:spcBef>
                <a:spcPts val="0"/>
              </a:spcBef>
              <a:spcAft>
                <a:spcPts val="0"/>
              </a:spcAft>
              <a:buClr>
                <a:schemeClr val="lt1"/>
              </a:buClr>
              <a:buSzPts val="12000"/>
              <a:buNone/>
              <a:defRPr sz="12000">
                <a:solidFill>
                  <a:schemeClr val="lt1"/>
                </a:solidFill>
              </a:defRPr>
            </a:lvl8pPr>
            <a:lvl9pPr lvl="8"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127" name="Google Shape;127;p18"/>
          <p:cNvSpPr txBox="1"/>
          <p:nvPr>
            <p:ph idx="1" type="body"/>
          </p:nvPr>
        </p:nvSpPr>
        <p:spPr>
          <a:xfrm>
            <a:off x="713250" y="2989700"/>
            <a:ext cx="7717500" cy="4482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Clr>
                <a:schemeClr val="lt1"/>
              </a:buClr>
              <a:buSzPts val="1800"/>
              <a:buChar char="●"/>
              <a:defRPr>
                <a:solidFill>
                  <a:schemeClr val="lt1"/>
                </a:solidFill>
              </a:defRPr>
            </a:lvl1pPr>
            <a:lvl2pPr indent="-317500" lvl="1" marL="914400" algn="ctr">
              <a:lnSpc>
                <a:spcPct val="115000"/>
              </a:lnSpc>
              <a:spcBef>
                <a:spcPts val="1600"/>
              </a:spcBef>
              <a:spcAft>
                <a:spcPts val="0"/>
              </a:spcAft>
              <a:buClr>
                <a:schemeClr val="lt1"/>
              </a:buClr>
              <a:buSzPts val="1400"/>
              <a:buChar char="○"/>
              <a:defRPr>
                <a:solidFill>
                  <a:schemeClr val="lt1"/>
                </a:solidFill>
              </a:defRPr>
            </a:lvl2pPr>
            <a:lvl3pPr indent="-317500" lvl="2" marL="1371600" algn="ctr">
              <a:lnSpc>
                <a:spcPct val="115000"/>
              </a:lnSpc>
              <a:spcBef>
                <a:spcPts val="1600"/>
              </a:spcBef>
              <a:spcAft>
                <a:spcPts val="0"/>
              </a:spcAft>
              <a:buClr>
                <a:schemeClr val="lt1"/>
              </a:buClr>
              <a:buSzPts val="1400"/>
              <a:buChar char="■"/>
              <a:defRPr>
                <a:solidFill>
                  <a:schemeClr val="lt1"/>
                </a:solidFill>
              </a:defRPr>
            </a:lvl3pPr>
            <a:lvl4pPr indent="-317500" lvl="3" marL="1828800" algn="ctr">
              <a:lnSpc>
                <a:spcPct val="115000"/>
              </a:lnSpc>
              <a:spcBef>
                <a:spcPts val="1600"/>
              </a:spcBef>
              <a:spcAft>
                <a:spcPts val="0"/>
              </a:spcAft>
              <a:buClr>
                <a:schemeClr val="lt1"/>
              </a:buClr>
              <a:buSzPts val="1400"/>
              <a:buChar char="●"/>
              <a:defRPr>
                <a:solidFill>
                  <a:schemeClr val="lt1"/>
                </a:solidFill>
              </a:defRPr>
            </a:lvl4pPr>
            <a:lvl5pPr indent="-317500" lvl="4" marL="2286000" algn="ctr">
              <a:lnSpc>
                <a:spcPct val="115000"/>
              </a:lnSpc>
              <a:spcBef>
                <a:spcPts val="1600"/>
              </a:spcBef>
              <a:spcAft>
                <a:spcPts val="0"/>
              </a:spcAft>
              <a:buClr>
                <a:schemeClr val="lt1"/>
              </a:buClr>
              <a:buSzPts val="1400"/>
              <a:buChar char="○"/>
              <a:defRPr>
                <a:solidFill>
                  <a:schemeClr val="lt1"/>
                </a:solidFill>
              </a:defRPr>
            </a:lvl5pPr>
            <a:lvl6pPr indent="-317500" lvl="5" marL="2743200" algn="ctr">
              <a:lnSpc>
                <a:spcPct val="115000"/>
              </a:lnSpc>
              <a:spcBef>
                <a:spcPts val="1600"/>
              </a:spcBef>
              <a:spcAft>
                <a:spcPts val="0"/>
              </a:spcAft>
              <a:buClr>
                <a:schemeClr val="lt1"/>
              </a:buClr>
              <a:buSzPts val="1400"/>
              <a:buChar char="■"/>
              <a:defRPr>
                <a:solidFill>
                  <a:schemeClr val="lt1"/>
                </a:solidFill>
              </a:defRPr>
            </a:lvl6pPr>
            <a:lvl7pPr indent="-317500" lvl="6" marL="3200400" algn="ctr">
              <a:lnSpc>
                <a:spcPct val="115000"/>
              </a:lnSpc>
              <a:spcBef>
                <a:spcPts val="1600"/>
              </a:spcBef>
              <a:spcAft>
                <a:spcPts val="0"/>
              </a:spcAft>
              <a:buClr>
                <a:schemeClr val="lt1"/>
              </a:buClr>
              <a:buSzPts val="1400"/>
              <a:buChar char="●"/>
              <a:defRPr>
                <a:solidFill>
                  <a:schemeClr val="lt1"/>
                </a:solidFill>
              </a:defRPr>
            </a:lvl7pPr>
            <a:lvl8pPr indent="-317500" lvl="7" marL="3657600" algn="ctr">
              <a:lnSpc>
                <a:spcPct val="115000"/>
              </a:lnSpc>
              <a:spcBef>
                <a:spcPts val="1600"/>
              </a:spcBef>
              <a:spcAft>
                <a:spcPts val="0"/>
              </a:spcAft>
              <a:buClr>
                <a:schemeClr val="lt1"/>
              </a:buClr>
              <a:buSzPts val="1400"/>
              <a:buChar char="○"/>
              <a:defRPr>
                <a:solidFill>
                  <a:schemeClr val="lt1"/>
                </a:solidFill>
              </a:defRPr>
            </a:lvl8pPr>
            <a:lvl9pPr indent="-317500" lvl="8" marL="4114800" algn="ctr">
              <a:lnSpc>
                <a:spcPct val="115000"/>
              </a:lnSpc>
              <a:spcBef>
                <a:spcPts val="1600"/>
              </a:spcBef>
              <a:spcAft>
                <a:spcPts val="1600"/>
              </a:spcAft>
              <a:buClr>
                <a:schemeClr val="lt1"/>
              </a:buClr>
              <a:buSzPts val="1400"/>
              <a:buChar char="■"/>
              <a:defRPr>
                <a:solidFill>
                  <a:schemeClr val="lt1"/>
                </a:solidFill>
              </a:defRPr>
            </a:lvl9pPr>
          </a:lstStyle>
          <a:p/>
        </p:txBody>
      </p:sp>
      <p:sp>
        <p:nvSpPr>
          <p:cNvPr id="128" name="Google Shape;128;p18"/>
          <p:cNvSpPr/>
          <p:nvPr/>
        </p:nvSpPr>
        <p:spPr>
          <a:xfrm>
            <a:off x="0" y="0"/>
            <a:ext cx="9144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3">
    <p:spTree>
      <p:nvGrpSpPr>
        <p:cNvPr id="130" name="Shape 130"/>
        <p:cNvGrpSpPr/>
        <p:nvPr/>
      </p:nvGrpSpPr>
      <p:grpSpPr>
        <a:xfrm>
          <a:off x="0" y="0"/>
          <a:ext cx="0" cy="0"/>
          <a:chOff x="0" y="0"/>
          <a:chExt cx="0" cy="0"/>
        </a:xfrm>
      </p:grpSpPr>
      <p:sp>
        <p:nvSpPr>
          <p:cNvPr id="131" name="Google Shape;131;p19"/>
          <p:cNvSpPr txBox="1"/>
          <p:nvPr>
            <p:ph type="title"/>
          </p:nvPr>
        </p:nvSpPr>
        <p:spPr>
          <a:xfrm>
            <a:off x="1600200" y="701125"/>
            <a:ext cx="3633300" cy="758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4400"/>
              <a:buNone/>
              <a:defRPr sz="4400">
                <a:solidFill>
                  <a:schemeClr val="dk1"/>
                </a:solidFill>
              </a:defRPr>
            </a:lvl1pPr>
            <a:lvl2pPr lvl="1" algn="l">
              <a:lnSpc>
                <a:spcPct val="100000"/>
              </a:lnSpc>
              <a:spcBef>
                <a:spcPts val="0"/>
              </a:spcBef>
              <a:spcAft>
                <a:spcPts val="0"/>
              </a:spcAft>
              <a:buClr>
                <a:schemeClr val="dk1"/>
              </a:buClr>
              <a:buSzPts val="4400"/>
              <a:buNone/>
              <a:defRPr sz="4400">
                <a:solidFill>
                  <a:schemeClr val="dk1"/>
                </a:solidFill>
              </a:defRPr>
            </a:lvl2pPr>
            <a:lvl3pPr lvl="2" algn="l">
              <a:lnSpc>
                <a:spcPct val="100000"/>
              </a:lnSpc>
              <a:spcBef>
                <a:spcPts val="0"/>
              </a:spcBef>
              <a:spcAft>
                <a:spcPts val="0"/>
              </a:spcAft>
              <a:buClr>
                <a:schemeClr val="dk1"/>
              </a:buClr>
              <a:buSzPts val="4400"/>
              <a:buNone/>
              <a:defRPr sz="4400">
                <a:solidFill>
                  <a:schemeClr val="dk1"/>
                </a:solidFill>
              </a:defRPr>
            </a:lvl3pPr>
            <a:lvl4pPr lvl="3" algn="l">
              <a:lnSpc>
                <a:spcPct val="100000"/>
              </a:lnSpc>
              <a:spcBef>
                <a:spcPts val="0"/>
              </a:spcBef>
              <a:spcAft>
                <a:spcPts val="0"/>
              </a:spcAft>
              <a:buClr>
                <a:schemeClr val="dk1"/>
              </a:buClr>
              <a:buSzPts val="4400"/>
              <a:buNone/>
              <a:defRPr sz="4400">
                <a:solidFill>
                  <a:schemeClr val="dk1"/>
                </a:solidFill>
              </a:defRPr>
            </a:lvl4pPr>
            <a:lvl5pPr lvl="4" algn="l">
              <a:lnSpc>
                <a:spcPct val="100000"/>
              </a:lnSpc>
              <a:spcBef>
                <a:spcPts val="0"/>
              </a:spcBef>
              <a:spcAft>
                <a:spcPts val="0"/>
              </a:spcAft>
              <a:buClr>
                <a:schemeClr val="dk1"/>
              </a:buClr>
              <a:buSzPts val="4400"/>
              <a:buNone/>
              <a:defRPr sz="4400">
                <a:solidFill>
                  <a:schemeClr val="dk1"/>
                </a:solidFill>
              </a:defRPr>
            </a:lvl5pPr>
            <a:lvl6pPr lvl="5" algn="l">
              <a:lnSpc>
                <a:spcPct val="100000"/>
              </a:lnSpc>
              <a:spcBef>
                <a:spcPts val="0"/>
              </a:spcBef>
              <a:spcAft>
                <a:spcPts val="0"/>
              </a:spcAft>
              <a:buClr>
                <a:schemeClr val="dk1"/>
              </a:buClr>
              <a:buSzPts val="4400"/>
              <a:buNone/>
              <a:defRPr sz="4400">
                <a:solidFill>
                  <a:schemeClr val="dk1"/>
                </a:solidFill>
              </a:defRPr>
            </a:lvl6pPr>
            <a:lvl7pPr lvl="6" algn="l">
              <a:lnSpc>
                <a:spcPct val="100000"/>
              </a:lnSpc>
              <a:spcBef>
                <a:spcPts val="0"/>
              </a:spcBef>
              <a:spcAft>
                <a:spcPts val="0"/>
              </a:spcAft>
              <a:buClr>
                <a:schemeClr val="dk1"/>
              </a:buClr>
              <a:buSzPts val="4400"/>
              <a:buNone/>
              <a:defRPr sz="4400">
                <a:solidFill>
                  <a:schemeClr val="dk1"/>
                </a:solidFill>
              </a:defRPr>
            </a:lvl7pPr>
            <a:lvl8pPr lvl="7" algn="l">
              <a:lnSpc>
                <a:spcPct val="100000"/>
              </a:lnSpc>
              <a:spcBef>
                <a:spcPts val="0"/>
              </a:spcBef>
              <a:spcAft>
                <a:spcPts val="0"/>
              </a:spcAft>
              <a:buClr>
                <a:schemeClr val="dk1"/>
              </a:buClr>
              <a:buSzPts val="4400"/>
              <a:buNone/>
              <a:defRPr sz="4400">
                <a:solidFill>
                  <a:schemeClr val="dk1"/>
                </a:solidFill>
              </a:defRPr>
            </a:lvl8pPr>
            <a:lvl9pPr lvl="8" algn="l">
              <a:lnSpc>
                <a:spcPct val="100000"/>
              </a:lnSpc>
              <a:spcBef>
                <a:spcPts val="0"/>
              </a:spcBef>
              <a:spcAft>
                <a:spcPts val="0"/>
              </a:spcAft>
              <a:buClr>
                <a:schemeClr val="dk1"/>
              </a:buClr>
              <a:buSzPts val="4400"/>
              <a:buNone/>
              <a:defRPr sz="4400">
                <a:solidFill>
                  <a:schemeClr val="dk1"/>
                </a:solidFill>
              </a:defRPr>
            </a:lvl9pPr>
          </a:lstStyle>
          <a:p/>
        </p:txBody>
      </p:sp>
      <p:sp>
        <p:nvSpPr>
          <p:cNvPr id="132" name="Google Shape;132;p19"/>
          <p:cNvSpPr txBox="1"/>
          <p:nvPr>
            <p:ph idx="1" type="body"/>
          </p:nvPr>
        </p:nvSpPr>
        <p:spPr>
          <a:xfrm>
            <a:off x="1600200" y="1275675"/>
            <a:ext cx="3633300" cy="3936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chemeClr val="dk1"/>
              </a:buClr>
              <a:buSzPts val="1400"/>
              <a:buChar char="●"/>
              <a:defRPr sz="1400">
                <a:solidFill>
                  <a:schemeClr val="dk1"/>
                </a:solidFill>
              </a:defRPr>
            </a:lvl1pPr>
            <a:lvl2pPr indent="-317500" lvl="1" marL="914400" algn="l">
              <a:lnSpc>
                <a:spcPct val="115000"/>
              </a:lnSpc>
              <a:spcBef>
                <a:spcPts val="1600"/>
              </a:spcBef>
              <a:spcAft>
                <a:spcPts val="0"/>
              </a:spcAft>
              <a:buClr>
                <a:schemeClr val="dk1"/>
              </a:buClr>
              <a:buSzPts val="1400"/>
              <a:buChar char="○"/>
              <a:defRPr>
                <a:solidFill>
                  <a:schemeClr val="dk1"/>
                </a:solidFill>
              </a:defRPr>
            </a:lvl2pPr>
            <a:lvl3pPr indent="-317500" lvl="2" marL="1371600" algn="l">
              <a:lnSpc>
                <a:spcPct val="115000"/>
              </a:lnSpc>
              <a:spcBef>
                <a:spcPts val="1600"/>
              </a:spcBef>
              <a:spcAft>
                <a:spcPts val="0"/>
              </a:spcAft>
              <a:buClr>
                <a:schemeClr val="dk1"/>
              </a:buClr>
              <a:buSzPts val="1400"/>
              <a:buChar char="■"/>
              <a:defRPr>
                <a:solidFill>
                  <a:schemeClr val="dk1"/>
                </a:solidFill>
              </a:defRPr>
            </a:lvl3pPr>
            <a:lvl4pPr indent="-317500" lvl="3" marL="1828800" algn="l">
              <a:lnSpc>
                <a:spcPct val="115000"/>
              </a:lnSpc>
              <a:spcBef>
                <a:spcPts val="1600"/>
              </a:spcBef>
              <a:spcAft>
                <a:spcPts val="0"/>
              </a:spcAft>
              <a:buClr>
                <a:schemeClr val="dk1"/>
              </a:buClr>
              <a:buSzPts val="1400"/>
              <a:buChar char="●"/>
              <a:defRPr>
                <a:solidFill>
                  <a:schemeClr val="dk1"/>
                </a:solidFill>
              </a:defRPr>
            </a:lvl4pPr>
            <a:lvl5pPr indent="-317500" lvl="4" marL="2286000" algn="l">
              <a:lnSpc>
                <a:spcPct val="115000"/>
              </a:lnSpc>
              <a:spcBef>
                <a:spcPts val="1600"/>
              </a:spcBef>
              <a:spcAft>
                <a:spcPts val="0"/>
              </a:spcAft>
              <a:buClr>
                <a:schemeClr val="dk1"/>
              </a:buClr>
              <a:buSzPts val="1400"/>
              <a:buChar char="○"/>
              <a:defRPr>
                <a:solidFill>
                  <a:schemeClr val="dk1"/>
                </a:solidFill>
              </a:defRPr>
            </a:lvl5pPr>
            <a:lvl6pPr indent="-317500" lvl="5" marL="2743200" algn="l">
              <a:lnSpc>
                <a:spcPct val="115000"/>
              </a:lnSpc>
              <a:spcBef>
                <a:spcPts val="1600"/>
              </a:spcBef>
              <a:spcAft>
                <a:spcPts val="0"/>
              </a:spcAft>
              <a:buClr>
                <a:schemeClr val="dk1"/>
              </a:buClr>
              <a:buSzPts val="1400"/>
              <a:buChar char="■"/>
              <a:defRPr>
                <a:solidFill>
                  <a:schemeClr val="dk1"/>
                </a:solidFill>
              </a:defRPr>
            </a:lvl6pPr>
            <a:lvl7pPr indent="-317500" lvl="6" marL="3200400" algn="l">
              <a:lnSpc>
                <a:spcPct val="115000"/>
              </a:lnSpc>
              <a:spcBef>
                <a:spcPts val="1600"/>
              </a:spcBef>
              <a:spcAft>
                <a:spcPts val="0"/>
              </a:spcAft>
              <a:buClr>
                <a:schemeClr val="dk1"/>
              </a:buClr>
              <a:buSzPts val="1400"/>
              <a:buChar char="●"/>
              <a:defRPr>
                <a:solidFill>
                  <a:schemeClr val="dk1"/>
                </a:solidFill>
              </a:defRPr>
            </a:lvl7pPr>
            <a:lvl8pPr indent="-317500" lvl="7" marL="3657600" algn="l">
              <a:lnSpc>
                <a:spcPct val="115000"/>
              </a:lnSpc>
              <a:spcBef>
                <a:spcPts val="1600"/>
              </a:spcBef>
              <a:spcAft>
                <a:spcPts val="0"/>
              </a:spcAft>
              <a:buClr>
                <a:schemeClr val="dk1"/>
              </a:buClr>
              <a:buSzPts val="1400"/>
              <a:buChar char="○"/>
              <a:defRPr>
                <a:solidFill>
                  <a:schemeClr val="dk1"/>
                </a:solidFill>
              </a:defRPr>
            </a:lvl8pPr>
            <a:lvl9pPr indent="-317500" lvl="8" marL="4114800" algn="l">
              <a:lnSpc>
                <a:spcPct val="115000"/>
              </a:lnSpc>
              <a:spcBef>
                <a:spcPts val="1600"/>
              </a:spcBef>
              <a:spcAft>
                <a:spcPts val="1600"/>
              </a:spcAft>
              <a:buClr>
                <a:schemeClr val="dk1"/>
              </a:buClr>
              <a:buSzPts val="1400"/>
              <a:buChar char="■"/>
              <a:defRPr>
                <a:solidFill>
                  <a:schemeClr val="dk1"/>
                </a:solidFill>
              </a:defRPr>
            </a:lvl9pPr>
          </a:lstStyle>
          <a:p/>
        </p:txBody>
      </p:sp>
      <p:sp>
        <p:nvSpPr>
          <p:cNvPr id="133" name="Google Shape;133;p19"/>
          <p:cNvSpPr txBox="1"/>
          <p:nvPr>
            <p:ph idx="2" type="title"/>
          </p:nvPr>
        </p:nvSpPr>
        <p:spPr>
          <a:xfrm>
            <a:off x="2755344" y="2075125"/>
            <a:ext cx="3633300" cy="758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400"/>
              <a:buNone/>
              <a:defRPr sz="4400">
                <a:solidFill>
                  <a:schemeClr val="dk1"/>
                </a:solidFill>
              </a:defRPr>
            </a:lvl1pPr>
            <a:lvl2pPr lvl="1" algn="ctr">
              <a:lnSpc>
                <a:spcPct val="100000"/>
              </a:lnSpc>
              <a:spcBef>
                <a:spcPts val="0"/>
              </a:spcBef>
              <a:spcAft>
                <a:spcPts val="0"/>
              </a:spcAft>
              <a:buClr>
                <a:schemeClr val="dk1"/>
              </a:buClr>
              <a:buSzPts val="4400"/>
              <a:buNone/>
              <a:defRPr sz="4400">
                <a:solidFill>
                  <a:schemeClr val="dk1"/>
                </a:solidFill>
              </a:defRPr>
            </a:lvl2pPr>
            <a:lvl3pPr lvl="2" algn="ctr">
              <a:lnSpc>
                <a:spcPct val="100000"/>
              </a:lnSpc>
              <a:spcBef>
                <a:spcPts val="0"/>
              </a:spcBef>
              <a:spcAft>
                <a:spcPts val="0"/>
              </a:spcAft>
              <a:buClr>
                <a:schemeClr val="dk1"/>
              </a:buClr>
              <a:buSzPts val="4400"/>
              <a:buNone/>
              <a:defRPr sz="4400">
                <a:solidFill>
                  <a:schemeClr val="dk1"/>
                </a:solidFill>
              </a:defRPr>
            </a:lvl3pPr>
            <a:lvl4pPr lvl="3" algn="ctr">
              <a:lnSpc>
                <a:spcPct val="100000"/>
              </a:lnSpc>
              <a:spcBef>
                <a:spcPts val="0"/>
              </a:spcBef>
              <a:spcAft>
                <a:spcPts val="0"/>
              </a:spcAft>
              <a:buClr>
                <a:schemeClr val="dk1"/>
              </a:buClr>
              <a:buSzPts val="4400"/>
              <a:buNone/>
              <a:defRPr sz="4400">
                <a:solidFill>
                  <a:schemeClr val="dk1"/>
                </a:solidFill>
              </a:defRPr>
            </a:lvl4pPr>
            <a:lvl5pPr lvl="4" algn="ctr">
              <a:lnSpc>
                <a:spcPct val="100000"/>
              </a:lnSpc>
              <a:spcBef>
                <a:spcPts val="0"/>
              </a:spcBef>
              <a:spcAft>
                <a:spcPts val="0"/>
              </a:spcAft>
              <a:buClr>
                <a:schemeClr val="dk1"/>
              </a:buClr>
              <a:buSzPts val="4400"/>
              <a:buNone/>
              <a:defRPr sz="4400">
                <a:solidFill>
                  <a:schemeClr val="dk1"/>
                </a:solidFill>
              </a:defRPr>
            </a:lvl5pPr>
            <a:lvl6pPr lvl="5" algn="ctr">
              <a:lnSpc>
                <a:spcPct val="100000"/>
              </a:lnSpc>
              <a:spcBef>
                <a:spcPts val="0"/>
              </a:spcBef>
              <a:spcAft>
                <a:spcPts val="0"/>
              </a:spcAft>
              <a:buClr>
                <a:schemeClr val="dk1"/>
              </a:buClr>
              <a:buSzPts val="4400"/>
              <a:buNone/>
              <a:defRPr sz="4400">
                <a:solidFill>
                  <a:schemeClr val="dk1"/>
                </a:solidFill>
              </a:defRPr>
            </a:lvl6pPr>
            <a:lvl7pPr lvl="6" algn="ctr">
              <a:lnSpc>
                <a:spcPct val="100000"/>
              </a:lnSpc>
              <a:spcBef>
                <a:spcPts val="0"/>
              </a:spcBef>
              <a:spcAft>
                <a:spcPts val="0"/>
              </a:spcAft>
              <a:buClr>
                <a:schemeClr val="dk1"/>
              </a:buClr>
              <a:buSzPts val="4400"/>
              <a:buNone/>
              <a:defRPr sz="4400">
                <a:solidFill>
                  <a:schemeClr val="dk1"/>
                </a:solidFill>
              </a:defRPr>
            </a:lvl7pPr>
            <a:lvl8pPr lvl="7" algn="ctr">
              <a:lnSpc>
                <a:spcPct val="100000"/>
              </a:lnSpc>
              <a:spcBef>
                <a:spcPts val="0"/>
              </a:spcBef>
              <a:spcAft>
                <a:spcPts val="0"/>
              </a:spcAft>
              <a:buClr>
                <a:schemeClr val="dk1"/>
              </a:buClr>
              <a:buSzPts val="4400"/>
              <a:buNone/>
              <a:defRPr sz="4400">
                <a:solidFill>
                  <a:schemeClr val="dk1"/>
                </a:solidFill>
              </a:defRPr>
            </a:lvl8pPr>
            <a:lvl9pPr lvl="8" algn="ctr">
              <a:lnSpc>
                <a:spcPct val="100000"/>
              </a:lnSpc>
              <a:spcBef>
                <a:spcPts val="0"/>
              </a:spcBef>
              <a:spcAft>
                <a:spcPts val="0"/>
              </a:spcAft>
              <a:buClr>
                <a:schemeClr val="dk1"/>
              </a:buClr>
              <a:buSzPts val="4400"/>
              <a:buNone/>
              <a:defRPr sz="4400">
                <a:solidFill>
                  <a:schemeClr val="dk1"/>
                </a:solidFill>
              </a:defRPr>
            </a:lvl9pPr>
          </a:lstStyle>
          <a:p/>
        </p:txBody>
      </p:sp>
      <p:sp>
        <p:nvSpPr>
          <p:cNvPr id="134" name="Google Shape;134;p19"/>
          <p:cNvSpPr txBox="1"/>
          <p:nvPr>
            <p:ph idx="3" type="body"/>
          </p:nvPr>
        </p:nvSpPr>
        <p:spPr>
          <a:xfrm>
            <a:off x="2755356" y="2651051"/>
            <a:ext cx="3633300" cy="393600"/>
          </a:xfrm>
          <a:prstGeom prst="rect">
            <a:avLst/>
          </a:prstGeom>
          <a:noFill/>
          <a:ln>
            <a:noFill/>
          </a:ln>
        </p:spPr>
        <p:txBody>
          <a:bodyPr anchorCtr="0" anchor="t" bIns="91425" lIns="91425" spcFirstLastPara="1" rIns="91425" wrap="square" tIns="91425">
            <a:noAutofit/>
          </a:bodyPr>
          <a:lstStyle>
            <a:lvl1pPr indent="-317500" lvl="0" marL="457200" algn="ctr">
              <a:lnSpc>
                <a:spcPct val="115000"/>
              </a:lnSpc>
              <a:spcBef>
                <a:spcPts val="0"/>
              </a:spcBef>
              <a:spcAft>
                <a:spcPts val="0"/>
              </a:spcAft>
              <a:buClr>
                <a:schemeClr val="dk1"/>
              </a:buClr>
              <a:buSzPts val="1400"/>
              <a:buChar char="●"/>
              <a:defRPr sz="1400">
                <a:solidFill>
                  <a:schemeClr val="dk1"/>
                </a:solidFill>
              </a:defRPr>
            </a:lvl1pPr>
            <a:lvl2pPr indent="-317500" lvl="1" marL="914400" algn="ctr">
              <a:lnSpc>
                <a:spcPct val="115000"/>
              </a:lnSpc>
              <a:spcBef>
                <a:spcPts val="1600"/>
              </a:spcBef>
              <a:spcAft>
                <a:spcPts val="0"/>
              </a:spcAft>
              <a:buClr>
                <a:schemeClr val="dk1"/>
              </a:buClr>
              <a:buSzPts val="1400"/>
              <a:buChar char="○"/>
              <a:defRPr>
                <a:solidFill>
                  <a:schemeClr val="dk1"/>
                </a:solidFill>
              </a:defRPr>
            </a:lvl2pPr>
            <a:lvl3pPr indent="-317500" lvl="2" marL="1371600" algn="ctr">
              <a:lnSpc>
                <a:spcPct val="115000"/>
              </a:lnSpc>
              <a:spcBef>
                <a:spcPts val="1600"/>
              </a:spcBef>
              <a:spcAft>
                <a:spcPts val="0"/>
              </a:spcAft>
              <a:buClr>
                <a:schemeClr val="dk1"/>
              </a:buClr>
              <a:buSzPts val="1400"/>
              <a:buChar char="■"/>
              <a:defRPr>
                <a:solidFill>
                  <a:schemeClr val="dk1"/>
                </a:solidFill>
              </a:defRPr>
            </a:lvl3pPr>
            <a:lvl4pPr indent="-317500" lvl="3" marL="1828800" algn="ctr">
              <a:lnSpc>
                <a:spcPct val="115000"/>
              </a:lnSpc>
              <a:spcBef>
                <a:spcPts val="1600"/>
              </a:spcBef>
              <a:spcAft>
                <a:spcPts val="0"/>
              </a:spcAft>
              <a:buClr>
                <a:schemeClr val="dk1"/>
              </a:buClr>
              <a:buSzPts val="1400"/>
              <a:buChar char="●"/>
              <a:defRPr>
                <a:solidFill>
                  <a:schemeClr val="dk1"/>
                </a:solidFill>
              </a:defRPr>
            </a:lvl4pPr>
            <a:lvl5pPr indent="-317500" lvl="4" marL="2286000" algn="ctr">
              <a:lnSpc>
                <a:spcPct val="115000"/>
              </a:lnSpc>
              <a:spcBef>
                <a:spcPts val="1600"/>
              </a:spcBef>
              <a:spcAft>
                <a:spcPts val="0"/>
              </a:spcAft>
              <a:buClr>
                <a:schemeClr val="dk1"/>
              </a:buClr>
              <a:buSzPts val="1400"/>
              <a:buChar char="○"/>
              <a:defRPr>
                <a:solidFill>
                  <a:schemeClr val="dk1"/>
                </a:solidFill>
              </a:defRPr>
            </a:lvl5pPr>
            <a:lvl6pPr indent="-317500" lvl="5" marL="2743200" algn="ctr">
              <a:lnSpc>
                <a:spcPct val="115000"/>
              </a:lnSpc>
              <a:spcBef>
                <a:spcPts val="1600"/>
              </a:spcBef>
              <a:spcAft>
                <a:spcPts val="0"/>
              </a:spcAft>
              <a:buClr>
                <a:schemeClr val="dk1"/>
              </a:buClr>
              <a:buSzPts val="1400"/>
              <a:buChar char="■"/>
              <a:defRPr>
                <a:solidFill>
                  <a:schemeClr val="dk1"/>
                </a:solidFill>
              </a:defRPr>
            </a:lvl6pPr>
            <a:lvl7pPr indent="-317500" lvl="6" marL="3200400" algn="ctr">
              <a:lnSpc>
                <a:spcPct val="115000"/>
              </a:lnSpc>
              <a:spcBef>
                <a:spcPts val="1600"/>
              </a:spcBef>
              <a:spcAft>
                <a:spcPts val="0"/>
              </a:spcAft>
              <a:buClr>
                <a:schemeClr val="dk1"/>
              </a:buClr>
              <a:buSzPts val="1400"/>
              <a:buChar char="●"/>
              <a:defRPr>
                <a:solidFill>
                  <a:schemeClr val="dk1"/>
                </a:solidFill>
              </a:defRPr>
            </a:lvl7pPr>
            <a:lvl8pPr indent="-317500" lvl="7" marL="3657600" algn="ctr">
              <a:lnSpc>
                <a:spcPct val="115000"/>
              </a:lnSpc>
              <a:spcBef>
                <a:spcPts val="1600"/>
              </a:spcBef>
              <a:spcAft>
                <a:spcPts val="0"/>
              </a:spcAft>
              <a:buClr>
                <a:schemeClr val="dk1"/>
              </a:buClr>
              <a:buSzPts val="1400"/>
              <a:buChar char="○"/>
              <a:defRPr>
                <a:solidFill>
                  <a:schemeClr val="dk1"/>
                </a:solidFill>
              </a:defRPr>
            </a:lvl8pPr>
            <a:lvl9pPr indent="-317500" lvl="8" marL="4114800" algn="ctr">
              <a:lnSpc>
                <a:spcPct val="115000"/>
              </a:lnSpc>
              <a:spcBef>
                <a:spcPts val="1600"/>
              </a:spcBef>
              <a:spcAft>
                <a:spcPts val="1600"/>
              </a:spcAft>
              <a:buClr>
                <a:schemeClr val="dk1"/>
              </a:buClr>
              <a:buSzPts val="1400"/>
              <a:buChar char="■"/>
              <a:defRPr>
                <a:solidFill>
                  <a:schemeClr val="dk1"/>
                </a:solidFill>
              </a:defRPr>
            </a:lvl9pPr>
          </a:lstStyle>
          <a:p/>
        </p:txBody>
      </p:sp>
      <p:sp>
        <p:nvSpPr>
          <p:cNvPr id="135" name="Google Shape;135;p19"/>
          <p:cNvSpPr txBox="1"/>
          <p:nvPr>
            <p:ph idx="4" type="title"/>
          </p:nvPr>
        </p:nvSpPr>
        <p:spPr>
          <a:xfrm>
            <a:off x="3910549" y="3452475"/>
            <a:ext cx="3633300" cy="7581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4400"/>
              <a:buNone/>
              <a:defRPr sz="4400">
                <a:solidFill>
                  <a:schemeClr val="dk1"/>
                </a:solidFill>
              </a:defRPr>
            </a:lvl1pPr>
            <a:lvl2pPr lvl="1" algn="r">
              <a:lnSpc>
                <a:spcPct val="100000"/>
              </a:lnSpc>
              <a:spcBef>
                <a:spcPts val="0"/>
              </a:spcBef>
              <a:spcAft>
                <a:spcPts val="0"/>
              </a:spcAft>
              <a:buClr>
                <a:schemeClr val="dk1"/>
              </a:buClr>
              <a:buSzPts val="4400"/>
              <a:buNone/>
              <a:defRPr sz="4400">
                <a:solidFill>
                  <a:schemeClr val="dk1"/>
                </a:solidFill>
              </a:defRPr>
            </a:lvl2pPr>
            <a:lvl3pPr lvl="2" algn="r">
              <a:lnSpc>
                <a:spcPct val="100000"/>
              </a:lnSpc>
              <a:spcBef>
                <a:spcPts val="0"/>
              </a:spcBef>
              <a:spcAft>
                <a:spcPts val="0"/>
              </a:spcAft>
              <a:buClr>
                <a:schemeClr val="dk1"/>
              </a:buClr>
              <a:buSzPts val="4400"/>
              <a:buNone/>
              <a:defRPr sz="4400">
                <a:solidFill>
                  <a:schemeClr val="dk1"/>
                </a:solidFill>
              </a:defRPr>
            </a:lvl3pPr>
            <a:lvl4pPr lvl="3" algn="r">
              <a:lnSpc>
                <a:spcPct val="100000"/>
              </a:lnSpc>
              <a:spcBef>
                <a:spcPts val="0"/>
              </a:spcBef>
              <a:spcAft>
                <a:spcPts val="0"/>
              </a:spcAft>
              <a:buClr>
                <a:schemeClr val="dk1"/>
              </a:buClr>
              <a:buSzPts val="4400"/>
              <a:buNone/>
              <a:defRPr sz="4400">
                <a:solidFill>
                  <a:schemeClr val="dk1"/>
                </a:solidFill>
              </a:defRPr>
            </a:lvl4pPr>
            <a:lvl5pPr lvl="4" algn="r">
              <a:lnSpc>
                <a:spcPct val="100000"/>
              </a:lnSpc>
              <a:spcBef>
                <a:spcPts val="0"/>
              </a:spcBef>
              <a:spcAft>
                <a:spcPts val="0"/>
              </a:spcAft>
              <a:buClr>
                <a:schemeClr val="dk1"/>
              </a:buClr>
              <a:buSzPts val="4400"/>
              <a:buNone/>
              <a:defRPr sz="4400">
                <a:solidFill>
                  <a:schemeClr val="dk1"/>
                </a:solidFill>
              </a:defRPr>
            </a:lvl5pPr>
            <a:lvl6pPr lvl="5" algn="r">
              <a:lnSpc>
                <a:spcPct val="100000"/>
              </a:lnSpc>
              <a:spcBef>
                <a:spcPts val="0"/>
              </a:spcBef>
              <a:spcAft>
                <a:spcPts val="0"/>
              </a:spcAft>
              <a:buClr>
                <a:schemeClr val="dk1"/>
              </a:buClr>
              <a:buSzPts val="4400"/>
              <a:buNone/>
              <a:defRPr sz="4400">
                <a:solidFill>
                  <a:schemeClr val="dk1"/>
                </a:solidFill>
              </a:defRPr>
            </a:lvl6pPr>
            <a:lvl7pPr lvl="6" algn="r">
              <a:lnSpc>
                <a:spcPct val="100000"/>
              </a:lnSpc>
              <a:spcBef>
                <a:spcPts val="0"/>
              </a:spcBef>
              <a:spcAft>
                <a:spcPts val="0"/>
              </a:spcAft>
              <a:buClr>
                <a:schemeClr val="dk1"/>
              </a:buClr>
              <a:buSzPts val="4400"/>
              <a:buNone/>
              <a:defRPr sz="4400">
                <a:solidFill>
                  <a:schemeClr val="dk1"/>
                </a:solidFill>
              </a:defRPr>
            </a:lvl7pPr>
            <a:lvl8pPr lvl="7" algn="r">
              <a:lnSpc>
                <a:spcPct val="100000"/>
              </a:lnSpc>
              <a:spcBef>
                <a:spcPts val="0"/>
              </a:spcBef>
              <a:spcAft>
                <a:spcPts val="0"/>
              </a:spcAft>
              <a:buClr>
                <a:schemeClr val="dk1"/>
              </a:buClr>
              <a:buSzPts val="4400"/>
              <a:buNone/>
              <a:defRPr sz="4400">
                <a:solidFill>
                  <a:schemeClr val="dk1"/>
                </a:solidFill>
              </a:defRPr>
            </a:lvl8pPr>
            <a:lvl9pPr lvl="8" algn="r">
              <a:lnSpc>
                <a:spcPct val="100000"/>
              </a:lnSpc>
              <a:spcBef>
                <a:spcPts val="0"/>
              </a:spcBef>
              <a:spcAft>
                <a:spcPts val="0"/>
              </a:spcAft>
              <a:buClr>
                <a:schemeClr val="dk1"/>
              </a:buClr>
              <a:buSzPts val="4400"/>
              <a:buNone/>
              <a:defRPr sz="4400">
                <a:solidFill>
                  <a:schemeClr val="dk1"/>
                </a:solidFill>
              </a:defRPr>
            </a:lvl9pPr>
          </a:lstStyle>
          <a:p/>
        </p:txBody>
      </p:sp>
      <p:sp>
        <p:nvSpPr>
          <p:cNvPr id="136" name="Google Shape;136;p19"/>
          <p:cNvSpPr txBox="1"/>
          <p:nvPr>
            <p:ph idx="5" type="body"/>
          </p:nvPr>
        </p:nvSpPr>
        <p:spPr>
          <a:xfrm>
            <a:off x="3910561" y="4027675"/>
            <a:ext cx="3633300" cy="393600"/>
          </a:xfrm>
          <a:prstGeom prst="rect">
            <a:avLst/>
          </a:prstGeom>
          <a:noFill/>
          <a:ln>
            <a:noFill/>
          </a:ln>
        </p:spPr>
        <p:txBody>
          <a:bodyPr anchorCtr="0" anchor="t" bIns="91425" lIns="91425" spcFirstLastPara="1" rIns="91425" wrap="square" tIns="91425">
            <a:noAutofit/>
          </a:bodyPr>
          <a:lstStyle>
            <a:lvl1pPr indent="-317500" lvl="0" marL="457200" algn="r">
              <a:lnSpc>
                <a:spcPct val="115000"/>
              </a:lnSpc>
              <a:spcBef>
                <a:spcPts val="0"/>
              </a:spcBef>
              <a:spcAft>
                <a:spcPts val="0"/>
              </a:spcAft>
              <a:buClr>
                <a:schemeClr val="dk1"/>
              </a:buClr>
              <a:buSzPts val="1400"/>
              <a:buChar char="●"/>
              <a:defRPr sz="1400">
                <a:solidFill>
                  <a:schemeClr val="dk1"/>
                </a:solidFill>
              </a:defRPr>
            </a:lvl1pPr>
            <a:lvl2pPr indent="-317500" lvl="1" marL="914400" algn="r">
              <a:lnSpc>
                <a:spcPct val="115000"/>
              </a:lnSpc>
              <a:spcBef>
                <a:spcPts val="1600"/>
              </a:spcBef>
              <a:spcAft>
                <a:spcPts val="0"/>
              </a:spcAft>
              <a:buClr>
                <a:schemeClr val="dk1"/>
              </a:buClr>
              <a:buSzPts val="1400"/>
              <a:buChar char="○"/>
              <a:defRPr>
                <a:solidFill>
                  <a:schemeClr val="dk1"/>
                </a:solidFill>
              </a:defRPr>
            </a:lvl2pPr>
            <a:lvl3pPr indent="-317500" lvl="2" marL="1371600" algn="r">
              <a:lnSpc>
                <a:spcPct val="115000"/>
              </a:lnSpc>
              <a:spcBef>
                <a:spcPts val="1600"/>
              </a:spcBef>
              <a:spcAft>
                <a:spcPts val="0"/>
              </a:spcAft>
              <a:buClr>
                <a:schemeClr val="dk1"/>
              </a:buClr>
              <a:buSzPts val="1400"/>
              <a:buChar char="■"/>
              <a:defRPr>
                <a:solidFill>
                  <a:schemeClr val="dk1"/>
                </a:solidFill>
              </a:defRPr>
            </a:lvl3pPr>
            <a:lvl4pPr indent="-317500" lvl="3" marL="1828800" algn="r">
              <a:lnSpc>
                <a:spcPct val="115000"/>
              </a:lnSpc>
              <a:spcBef>
                <a:spcPts val="1600"/>
              </a:spcBef>
              <a:spcAft>
                <a:spcPts val="0"/>
              </a:spcAft>
              <a:buClr>
                <a:schemeClr val="dk1"/>
              </a:buClr>
              <a:buSzPts val="1400"/>
              <a:buChar char="●"/>
              <a:defRPr>
                <a:solidFill>
                  <a:schemeClr val="dk1"/>
                </a:solidFill>
              </a:defRPr>
            </a:lvl4pPr>
            <a:lvl5pPr indent="-317500" lvl="4" marL="2286000" algn="r">
              <a:lnSpc>
                <a:spcPct val="115000"/>
              </a:lnSpc>
              <a:spcBef>
                <a:spcPts val="1600"/>
              </a:spcBef>
              <a:spcAft>
                <a:spcPts val="0"/>
              </a:spcAft>
              <a:buClr>
                <a:schemeClr val="dk1"/>
              </a:buClr>
              <a:buSzPts val="1400"/>
              <a:buChar char="○"/>
              <a:defRPr>
                <a:solidFill>
                  <a:schemeClr val="dk1"/>
                </a:solidFill>
              </a:defRPr>
            </a:lvl5pPr>
            <a:lvl6pPr indent="-317500" lvl="5" marL="2743200" algn="r">
              <a:lnSpc>
                <a:spcPct val="115000"/>
              </a:lnSpc>
              <a:spcBef>
                <a:spcPts val="1600"/>
              </a:spcBef>
              <a:spcAft>
                <a:spcPts val="0"/>
              </a:spcAft>
              <a:buClr>
                <a:schemeClr val="dk1"/>
              </a:buClr>
              <a:buSzPts val="1400"/>
              <a:buChar char="■"/>
              <a:defRPr>
                <a:solidFill>
                  <a:schemeClr val="dk1"/>
                </a:solidFill>
              </a:defRPr>
            </a:lvl6pPr>
            <a:lvl7pPr indent="-317500" lvl="6" marL="3200400" algn="r">
              <a:lnSpc>
                <a:spcPct val="115000"/>
              </a:lnSpc>
              <a:spcBef>
                <a:spcPts val="1600"/>
              </a:spcBef>
              <a:spcAft>
                <a:spcPts val="0"/>
              </a:spcAft>
              <a:buClr>
                <a:schemeClr val="dk1"/>
              </a:buClr>
              <a:buSzPts val="1400"/>
              <a:buChar char="●"/>
              <a:defRPr>
                <a:solidFill>
                  <a:schemeClr val="dk1"/>
                </a:solidFill>
              </a:defRPr>
            </a:lvl7pPr>
            <a:lvl8pPr indent="-317500" lvl="7" marL="3657600" algn="r">
              <a:lnSpc>
                <a:spcPct val="115000"/>
              </a:lnSpc>
              <a:spcBef>
                <a:spcPts val="1600"/>
              </a:spcBef>
              <a:spcAft>
                <a:spcPts val="0"/>
              </a:spcAft>
              <a:buClr>
                <a:schemeClr val="dk1"/>
              </a:buClr>
              <a:buSzPts val="1400"/>
              <a:buChar char="○"/>
              <a:defRPr>
                <a:solidFill>
                  <a:schemeClr val="dk1"/>
                </a:solidFill>
              </a:defRPr>
            </a:lvl8pPr>
            <a:lvl9pPr indent="-317500" lvl="8" marL="4114800" algn="r">
              <a:lnSpc>
                <a:spcPct val="115000"/>
              </a:lnSpc>
              <a:spcBef>
                <a:spcPts val="1600"/>
              </a:spcBef>
              <a:spcAft>
                <a:spcPts val="1600"/>
              </a:spcAft>
              <a:buClr>
                <a:schemeClr val="dk1"/>
              </a:buClr>
              <a:buSzPts val="1400"/>
              <a:buChar char="■"/>
              <a:defRPr>
                <a:solidFill>
                  <a:schemeClr val="dk1"/>
                </a:solidFill>
              </a:defRPr>
            </a:lvl9pPr>
          </a:lstStyle>
          <a:p/>
        </p:txBody>
      </p:sp>
      <p:sp>
        <p:nvSpPr>
          <p:cNvPr id="137" name="Google Shape;137;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5">
    <p:spTree>
      <p:nvGrpSpPr>
        <p:cNvPr id="138" name="Shape 138"/>
        <p:cNvGrpSpPr/>
        <p:nvPr/>
      </p:nvGrpSpPr>
      <p:grpSpPr>
        <a:xfrm>
          <a:off x="0" y="0"/>
          <a:ext cx="0" cy="0"/>
          <a:chOff x="0" y="0"/>
          <a:chExt cx="0" cy="0"/>
        </a:xfrm>
      </p:grpSpPr>
      <p:sp>
        <p:nvSpPr>
          <p:cNvPr id="139" name="Google Shape;139;p20"/>
          <p:cNvSpPr/>
          <p:nvPr/>
        </p:nvSpPr>
        <p:spPr>
          <a:xfrm>
            <a:off x="3277050" y="1409150"/>
            <a:ext cx="2589900" cy="327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0"/>
          <p:cNvSpPr/>
          <p:nvPr/>
        </p:nvSpPr>
        <p:spPr>
          <a:xfrm>
            <a:off x="5952650" y="1409150"/>
            <a:ext cx="2589900" cy="327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0"/>
          <p:cNvSpPr/>
          <p:nvPr/>
        </p:nvSpPr>
        <p:spPr>
          <a:xfrm>
            <a:off x="579600" y="1409150"/>
            <a:ext cx="2589900" cy="327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0"/>
          <p:cNvSpPr txBox="1"/>
          <p:nvPr>
            <p:ph type="title"/>
          </p:nvPr>
        </p:nvSpPr>
        <p:spPr>
          <a:xfrm>
            <a:off x="655750" y="3553050"/>
            <a:ext cx="25899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43" name="Google Shape;143;p20"/>
          <p:cNvSpPr txBox="1"/>
          <p:nvPr>
            <p:ph idx="1" type="subTitle"/>
          </p:nvPr>
        </p:nvSpPr>
        <p:spPr>
          <a:xfrm>
            <a:off x="867550" y="3840375"/>
            <a:ext cx="21663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144" name="Google Shape;144;p20"/>
          <p:cNvSpPr txBox="1"/>
          <p:nvPr>
            <p:ph idx="2" type="title"/>
          </p:nvPr>
        </p:nvSpPr>
        <p:spPr>
          <a:xfrm>
            <a:off x="5893309" y="3553050"/>
            <a:ext cx="25899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45" name="Google Shape;145;p20"/>
          <p:cNvSpPr txBox="1"/>
          <p:nvPr>
            <p:ph idx="3" type="subTitle"/>
          </p:nvPr>
        </p:nvSpPr>
        <p:spPr>
          <a:xfrm>
            <a:off x="6105107" y="3840375"/>
            <a:ext cx="21663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146" name="Google Shape;146;p20"/>
          <p:cNvSpPr txBox="1"/>
          <p:nvPr>
            <p:ph idx="4" type="title"/>
          </p:nvPr>
        </p:nvSpPr>
        <p:spPr>
          <a:xfrm>
            <a:off x="3277050" y="3553050"/>
            <a:ext cx="25899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47" name="Google Shape;147;p20"/>
          <p:cNvSpPr txBox="1"/>
          <p:nvPr>
            <p:ph idx="5" type="subTitle"/>
          </p:nvPr>
        </p:nvSpPr>
        <p:spPr>
          <a:xfrm>
            <a:off x="3488850" y="3840375"/>
            <a:ext cx="21663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148" name="Google Shape;148;p20"/>
          <p:cNvSpPr txBox="1"/>
          <p:nvPr>
            <p:ph idx="6"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3000"/>
              <a:buNone/>
              <a:defRPr>
                <a:solidFill>
                  <a:schemeClr val="dk1"/>
                </a:solidFill>
              </a:defRPr>
            </a:lvl2pPr>
            <a:lvl3pPr lvl="2" algn="l">
              <a:lnSpc>
                <a:spcPct val="100000"/>
              </a:lnSpc>
              <a:spcBef>
                <a:spcPts val="0"/>
              </a:spcBef>
              <a:spcAft>
                <a:spcPts val="0"/>
              </a:spcAft>
              <a:buClr>
                <a:schemeClr val="dk1"/>
              </a:buClr>
              <a:buSzPts val="3000"/>
              <a:buNone/>
              <a:defRPr>
                <a:solidFill>
                  <a:schemeClr val="dk1"/>
                </a:solidFill>
              </a:defRPr>
            </a:lvl3pPr>
            <a:lvl4pPr lvl="3" algn="l">
              <a:lnSpc>
                <a:spcPct val="100000"/>
              </a:lnSpc>
              <a:spcBef>
                <a:spcPts val="0"/>
              </a:spcBef>
              <a:spcAft>
                <a:spcPts val="0"/>
              </a:spcAft>
              <a:buClr>
                <a:schemeClr val="dk1"/>
              </a:buClr>
              <a:buSzPts val="3000"/>
              <a:buNone/>
              <a:defRPr>
                <a:solidFill>
                  <a:schemeClr val="dk1"/>
                </a:solidFill>
              </a:defRPr>
            </a:lvl4pPr>
            <a:lvl5pPr lvl="4" algn="l">
              <a:lnSpc>
                <a:spcPct val="100000"/>
              </a:lnSpc>
              <a:spcBef>
                <a:spcPts val="0"/>
              </a:spcBef>
              <a:spcAft>
                <a:spcPts val="0"/>
              </a:spcAft>
              <a:buClr>
                <a:schemeClr val="dk1"/>
              </a:buClr>
              <a:buSzPts val="3000"/>
              <a:buNone/>
              <a:defRPr>
                <a:solidFill>
                  <a:schemeClr val="dk1"/>
                </a:solidFill>
              </a:defRPr>
            </a:lvl5pPr>
            <a:lvl6pPr lvl="5" algn="l">
              <a:lnSpc>
                <a:spcPct val="100000"/>
              </a:lnSpc>
              <a:spcBef>
                <a:spcPts val="0"/>
              </a:spcBef>
              <a:spcAft>
                <a:spcPts val="0"/>
              </a:spcAft>
              <a:buClr>
                <a:schemeClr val="dk1"/>
              </a:buClr>
              <a:buSzPts val="3000"/>
              <a:buNone/>
              <a:defRPr>
                <a:solidFill>
                  <a:schemeClr val="dk1"/>
                </a:solidFill>
              </a:defRPr>
            </a:lvl6pPr>
            <a:lvl7pPr lvl="6" algn="l">
              <a:lnSpc>
                <a:spcPct val="100000"/>
              </a:lnSpc>
              <a:spcBef>
                <a:spcPts val="0"/>
              </a:spcBef>
              <a:spcAft>
                <a:spcPts val="0"/>
              </a:spcAft>
              <a:buClr>
                <a:schemeClr val="dk1"/>
              </a:buClr>
              <a:buSzPts val="3000"/>
              <a:buNone/>
              <a:defRPr>
                <a:solidFill>
                  <a:schemeClr val="dk1"/>
                </a:solidFill>
              </a:defRPr>
            </a:lvl7pPr>
            <a:lvl8pPr lvl="7" algn="l">
              <a:lnSpc>
                <a:spcPct val="100000"/>
              </a:lnSpc>
              <a:spcBef>
                <a:spcPts val="0"/>
              </a:spcBef>
              <a:spcAft>
                <a:spcPts val="0"/>
              </a:spcAft>
              <a:buClr>
                <a:schemeClr val="dk1"/>
              </a:buClr>
              <a:buSzPts val="3000"/>
              <a:buNone/>
              <a:defRPr>
                <a:solidFill>
                  <a:schemeClr val="dk1"/>
                </a:solidFill>
              </a:defRPr>
            </a:lvl8pPr>
            <a:lvl9pPr lvl="8" algn="l">
              <a:lnSpc>
                <a:spcPct val="100000"/>
              </a:lnSpc>
              <a:spcBef>
                <a:spcPts val="0"/>
              </a:spcBef>
              <a:spcAft>
                <a:spcPts val="0"/>
              </a:spcAft>
              <a:buClr>
                <a:schemeClr val="dk1"/>
              </a:buClr>
              <a:buSzPts val="3000"/>
              <a:buNone/>
              <a:defRPr>
                <a:solidFill>
                  <a:schemeClr val="dk1"/>
                </a:solidFill>
              </a:defRPr>
            </a:lvl9pPr>
          </a:lstStyle>
          <a:p/>
        </p:txBody>
      </p:sp>
      <p:sp>
        <p:nvSpPr>
          <p:cNvPr id="149" name="Google Shape;149;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3"/>
          <p:cNvSpPr txBox="1"/>
          <p:nvPr>
            <p:ph idx="1" type="body"/>
          </p:nvPr>
        </p:nvSpPr>
        <p:spPr>
          <a:xfrm>
            <a:off x="713225" y="1119875"/>
            <a:ext cx="6215100" cy="3867900"/>
          </a:xfrm>
          <a:prstGeom prst="rect">
            <a:avLst/>
          </a:prstGeom>
          <a:noFill/>
          <a:ln>
            <a:noFill/>
          </a:ln>
        </p:spPr>
        <p:txBody>
          <a:bodyPr anchorCtr="0" anchor="t" bIns="91425" lIns="91425" spcFirstLastPara="1" rIns="91425" wrap="square" tIns="91425">
            <a:noAutofit/>
          </a:bodyPr>
          <a:lstStyle>
            <a:lvl1pPr indent="-349250" lvl="0" marL="457200" algn="l">
              <a:lnSpc>
                <a:spcPct val="100000"/>
              </a:lnSpc>
              <a:spcBef>
                <a:spcPts val="0"/>
              </a:spcBef>
              <a:spcAft>
                <a:spcPts val="0"/>
              </a:spcAft>
              <a:buClr>
                <a:schemeClr val="dk1"/>
              </a:buClr>
              <a:buSzPts val="1900"/>
              <a:buFont typeface="Barlow"/>
              <a:buAutoNum type="arabicPeriod"/>
              <a:defRPr sz="1200">
                <a:solidFill>
                  <a:schemeClr val="dk1"/>
                </a:solidFill>
              </a:defRPr>
            </a:lvl1pPr>
            <a:lvl2pPr indent="-317500" lvl="1" marL="914400" algn="l">
              <a:lnSpc>
                <a:spcPct val="100000"/>
              </a:lnSpc>
              <a:spcBef>
                <a:spcPts val="1600"/>
              </a:spcBef>
              <a:spcAft>
                <a:spcPts val="0"/>
              </a:spcAft>
              <a:buClr>
                <a:schemeClr val="dk1"/>
              </a:buClr>
              <a:buSzPts val="1400"/>
              <a:buChar char="○"/>
              <a:defRPr sz="1200">
                <a:solidFill>
                  <a:schemeClr val="dk1"/>
                </a:solidFill>
              </a:defRPr>
            </a:lvl2pPr>
            <a:lvl3pPr indent="-317500" lvl="2" marL="1371600" algn="l">
              <a:lnSpc>
                <a:spcPct val="115000"/>
              </a:lnSpc>
              <a:spcBef>
                <a:spcPts val="1600"/>
              </a:spcBef>
              <a:spcAft>
                <a:spcPts val="0"/>
              </a:spcAft>
              <a:buClr>
                <a:schemeClr val="dk1"/>
              </a:buClr>
              <a:buSzPts val="1400"/>
              <a:buChar char="■"/>
              <a:defRPr>
                <a:solidFill>
                  <a:schemeClr val="dk1"/>
                </a:solidFill>
              </a:defRPr>
            </a:lvl3pPr>
            <a:lvl4pPr indent="-317500" lvl="3" marL="1828800" algn="l">
              <a:lnSpc>
                <a:spcPct val="115000"/>
              </a:lnSpc>
              <a:spcBef>
                <a:spcPts val="1600"/>
              </a:spcBef>
              <a:spcAft>
                <a:spcPts val="0"/>
              </a:spcAft>
              <a:buClr>
                <a:schemeClr val="dk1"/>
              </a:buClr>
              <a:buSzPts val="1400"/>
              <a:buChar char="●"/>
              <a:defRPr>
                <a:solidFill>
                  <a:schemeClr val="dk1"/>
                </a:solidFill>
              </a:defRPr>
            </a:lvl4pPr>
            <a:lvl5pPr indent="-317500" lvl="4" marL="2286000" algn="l">
              <a:lnSpc>
                <a:spcPct val="115000"/>
              </a:lnSpc>
              <a:spcBef>
                <a:spcPts val="1600"/>
              </a:spcBef>
              <a:spcAft>
                <a:spcPts val="0"/>
              </a:spcAft>
              <a:buClr>
                <a:schemeClr val="dk1"/>
              </a:buClr>
              <a:buSzPts val="1400"/>
              <a:buChar char="○"/>
              <a:defRPr>
                <a:solidFill>
                  <a:schemeClr val="dk1"/>
                </a:solidFill>
              </a:defRPr>
            </a:lvl5pPr>
            <a:lvl6pPr indent="-317500" lvl="5" marL="2743200" algn="l">
              <a:lnSpc>
                <a:spcPct val="115000"/>
              </a:lnSpc>
              <a:spcBef>
                <a:spcPts val="1600"/>
              </a:spcBef>
              <a:spcAft>
                <a:spcPts val="0"/>
              </a:spcAft>
              <a:buClr>
                <a:schemeClr val="dk1"/>
              </a:buClr>
              <a:buSzPts val="1400"/>
              <a:buChar char="■"/>
              <a:defRPr>
                <a:solidFill>
                  <a:schemeClr val="dk1"/>
                </a:solidFill>
              </a:defRPr>
            </a:lvl6pPr>
            <a:lvl7pPr indent="-317500" lvl="6" marL="3200400" algn="l">
              <a:lnSpc>
                <a:spcPct val="115000"/>
              </a:lnSpc>
              <a:spcBef>
                <a:spcPts val="1600"/>
              </a:spcBef>
              <a:spcAft>
                <a:spcPts val="0"/>
              </a:spcAft>
              <a:buClr>
                <a:schemeClr val="dk1"/>
              </a:buClr>
              <a:buSzPts val="1400"/>
              <a:buChar char="●"/>
              <a:defRPr>
                <a:solidFill>
                  <a:schemeClr val="dk1"/>
                </a:solidFill>
              </a:defRPr>
            </a:lvl7pPr>
            <a:lvl8pPr indent="-317500" lvl="7" marL="3657600" algn="l">
              <a:lnSpc>
                <a:spcPct val="115000"/>
              </a:lnSpc>
              <a:spcBef>
                <a:spcPts val="1600"/>
              </a:spcBef>
              <a:spcAft>
                <a:spcPts val="0"/>
              </a:spcAft>
              <a:buClr>
                <a:schemeClr val="dk1"/>
              </a:buClr>
              <a:buSzPts val="1400"/>
              <a:buChar char="○"/>
              <a:defRPr>
                <a:solidFill>
                  <a:schemeClr val="dk1"/>
                </a:solidFill>
              </a:defRPr>
            </a:lvl8pPr>
            <a:lvl9pPr indent="-317500" lvl="8" marL="4114800" algn="l">
              <a:lnSpc>
                <a:spcPct val="115000"/>
              </a:lnSpc>
              <a:spcBef>
                <a:spcPts val="1600"/>
              </a:spcBef>
              <a:spcAft>
                <a:spcPts val="1600"/>
              </a:spcAft>
              <a:buClr>
                <a:schemeClr val="dk1"/>
              </a:buClr>
              <a:buSzPts val="1400"/>
              <a:buChar char="■"/>
              <a:defRPr>
                <a:solidFill>
                  <a:schemeClr val="dk1"/>
                </a:solidFill>
              </a:defRPr>
            </a:lvl9pPr>
          </a:lstStyle>
          <a:p/>
        </p:txBody>
      </p:sp>
      <p:sp>
        <p:nvSpPr>
          <p:cNvPr id="16" name="Google Shape;16;p3"/>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3000"/>
              <a:buNone/>
              <a:defRPr>
                <a:solidFill>
                  <a:schemeClr val="dk1"/>
                </a:solidFill>
              </a:defRPr>
            </a:lvl2pPr>
            <a:lvl3pPr lvl="2" algn="l">
              <a:lnSpc>
                <a:spcPct val="100000"/>
              </a:lnSpc>
              <a:spcBef>
                <a:spcPts val="0"/>
              </a:spcBef>
              <a:spcAft>
                <a:spcPts val="0"/>
              </a:spcAft>
              <a:buClr>
                <a:schemeClr val="dk1"/>
              </a:buClr>
              <a:buSzPts val="3000"/>
              <a:buNone/>
              <a:defRPr>
                <a:solidFill>
                  <a:schemeClr val="dk1"/>
                </a:solidFill>
              </a:defRPr>
            </a:lvl3pPr>
            <a:lvl4pPr lvl="3" algn="l">
              <a:lnSpc>
                <a:spcPct val="100000"/>
              </a:lnSpc>
              <a:spcBef>
                <a:spcPts val="0"/>
              </a:spcBef>
              <a:spcAft>
                <a:spcPts val="0"/>
              </a:spcAft>
              <a:buClr>
                <a:schemeClr val="dk1"/>
              </a:buClr>
              <a:buSzPts val="3000"/>
              <a:buNone/>
              <a:defRPr>
                <a:solidFill>
                  <a:schemeClr val="dk1"/>
                </a:solidFill>
              </a:defRPr>
            </a:lvl4pPr>
            <a:lvl5pPr lvl="4" algn="l">
              <a:lnSpc>
                <a:spcPct val="100000"/>
              </a:lnSpc>
              <a:spcBef>
                <a:spcPts val="0"/>
              </a:spcBef>
              <a:spcAft>
                <a:spcPts val="0"/>
              </a:spcAft>
              <a:buClr>
                <a:schemeClr val="dk1"/>
              </a:buClr>
              <a:buSzPts val="3000"/>
              <a:buNone/>
              <a:defRPr>
                <a:solidFill>
                  <a:schemeClr val="dk1"/>
                </a:solidFill>
              </a:defRPr>
            </a:lvl5pPr>
            <a:lvl6pPr lvl="5" algn="l">
              <a:lnSpc>
                <a:spcPct val="100000"/>
              </a:lnSpc>
              <a:spcBef>
                <a:spcPts val="0"/>
              </a:spcBef>
              <a:spcAft>
                <a:spcPts val="0"/>
              </a:spcAft>
              <a:buClr>
                <a:schemeClr val="dk1"/>
              </a:buClr>
              <a:buSzPts val="3000"/>
              <a:buNone/>
              <a:defRPr>
                <a:solidFill>
                  <a:schemeClr val="dk1"/>
                </a:solidFill>
              </a:defRPr>
            </a:lvl6pPr>
            <a:lvl7pPr lvl="6" algn="l">
              <a:lnSpc>
                <a:spcPct val="100000"/>
              </a:lnSpc>
              <a:spcBef>
                <a:spcPts val="0"/>
              </a:spcBef>
              <a:spcAft>
                <a:spcPts val="0"/>
              </a:spcAft>
              <a:buClr>
                <a:schemeClr val="dk1"/>
              </a:buClr>
              <a:buSzPts val="3000"/>
              <a:buNone/>
              <a:defRPr>
                <a:solidFill>
                  <a:schemeClr val="dk1"/>
                </a:solidFill>
              </a:defRPr>
            </a:lvl7pPr>
            <a:lvl8pPr lvl="7" algn="l">
              <a:lnSpc>
                <a:spcPct val="100000"/>
              </a:lnSpc>
              <a:spcBef>
                <a:spcPts val="0"/>
              </a:spcBef>
              <a:spcAft>
                <a:spcPts val="0"/>
              </a:spcAft>
              <a:buClr>
                <a:schemeClr val="dk1"/>
              </a:buClr>
              <a:buSzPts val="3000"/>
              <a:buNone/>
              <a:defRPr>
                <a:solidFill>
                  <a:schemeClr val="dk1"/>
                </a:solidFill>
              </a:defRPr>
            </a:lvl8pPr>
            <a:lvl9pPr lvl="8" algn="l">
              <a:lnSpc>
                <a:spcPct val="100000"/>
              </a:lnSpc>
              <a:spcBef>
                <a:spcPts val="0"/>
              </a:spcBef>
              <a:spcAft>
                <a:spcPts val="0"/>
              </a:spcAft>
              <a:buClr>
                <a:schemeClr val="dk1"/>
              </a:buClr>
              <a:buSzPts val="3000"/>
              <a:buNone/>
              <a:defRPr>
                <a:solidFill>
                  <a:schemeClr val="dk1"/>
                </a:solidFill>
              </a:defRPr>
            </a:lvl9pPr>
          </a:lstStyle>
          <a:p/>
        </p:txBody>
      </p:sp>
      <p:sp>
        <p:nvSpPr>
          <p:cNvPr id="17" name="Google Shape;17;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6">
    <p:spTree>
      <p:nvGrpSpPr>
        <p:cNvPr id="150" name="Shape 150"/>
        <p:cNvGrpSpPr/>
        <p:nvPr/>
      </p:nvGrpSpPr>
      <p:grpSpPr>
        <a:xfrm>
          <a:off x="0" y="0"/>
          <a:ext cx="0" cy="0"/>
          <a:chOff x="0" y="0"/>
          <a:chExt cx="0" cy="0"/>
        </a:xfrm>
      </p:grpSpPr>
      <p:sp>
        <p:nvSpPr>
          <p:cNvPr id="151" name="Google Shape;151;p21"/>
          <p:cNvSpPr/>
          <p:nvPr/>
        </p:nvSpPr>
        <p:spPr>
          <a:xfrm>
            <a:off x="-19050" y="2895600"/>
            <a:ext cx="9182100" cy="2362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21"/>
          <p:cNvSpPr txBox="1"/>
          <p:nvPr>
            <p:ph type="title"/>
          </p:nvPr>
        </p:nvSpPr>
        <p:spPr>
          <a:xfrm>
            <a:off x="719725" y="3314925"/>
            <a:ext cx="1871100" cy="30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53" name="Google Shape;153;p21"/>
          <p:cNvSpPr txBox="1"/>
          <p:nvPr>
            <p:ph idx="1" type="subTitle"/>
          </p:nvPr>
        </p:nvSpPr>
        <p:spPr>
          <a:xfrm>
            <a:off x="719725" y="3640350"/>
            <a:ext cx="2290200" cy="30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p:txBody>
      </p:sp>
      <p:sp>
        <p:nvSpPr>
          <p:cNvPr id="154" name="Google Shape;154;p21"/>
          <p:cNvSpPr txBox="1"/>
          <p:nvPr>
            <p:ph idx="2" type="title"/>
          </p:nvPr>
        </p:nvSpPr>
        <p:spPr>
          <a:xfrm>
            <a:off x="6240149" y="3314925"/>
            <a:ext cx="1871100" cy="30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55" name="Google Shape;155;p21"/>
          <p:cNvSpPr txBox="1"/>
          <p:nvPr>
            <p:ph idx="3" type="subTitle"/>
          </p:nvPr>
        </p:nvSpPr>
        <p:spPr>
          <a:xfrm>
            <a:off x="6240151" y="3640350"/>
            <a:ext cx="2290200" cy="30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p:txBody>
      </p:sp>
      <p:sp>
        <p:nvSpPr>
          <p:cNvPr id="156" name="Google Shape;156;p21"/>
          <p:cNvSpPr txBox="1"/>
          <p:nvPr>
            <p:ph idx="4" type="title"/>
          </p:nvPr>
        </p:nvSpPr>
        <p:spPr>
          <a:xfrm>
            <a:off x="3480750" y="3314925"/>
            <a:ext cx="1871100" cy="30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57" name="Google Shape;157;p21"/>
          <p:cNvSpPr txBox="1"/>
          <p:nvPr>
            <p:ph idx="5" type="subTitle"/>
          </p:nvPr>
        </p:nvSpPr>
        <p:spPr>
          <a:xfrm>
            <a:off x="3480750" y="3640350"/>
            <a:ext cx="2290200" cy="30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p:txBody>
      </p:sp>
      <p:sp>
        <p:nvSpPr>
          <p:cNvPr id="158" name="Google Shape;158;p21"/>
          <p:cNvSpPr txBox="1"/>
          <p:nvPr>
            <p:ph idx="6"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3000"/>
              <a:buNone/>
              <a:defRPr>
                <a:solidFill>
                  <a:schemeClr val="dk1"/>
                </a:solidFill>
              </a:defRPr>
            </a:lvl2pPr>
            <a:lvl3pPr lvl="2" algn="l">
              <a:lnSpc>
                <a:spcPct val="100000"/>
              </a:lnSpc>
              <a:spcBef>
                <a:spcPts val="0"/>
              </a:spcBef>
              <a:spcAft>
                <a:spcPts val="0"/>
              </a:spcAft>
              <a:buClr>
                <a:schemeClr val="dk1"/>
              </a:buClr>
              <a:buSzPts val="3000"/>
              <a:buNone/>
              <a:defRPr>
                <a:solidFill>
                  <a:schemeClr val="dk1"/>
                </a:solidFill>
              </a:defRPr>
            </a:lvl3pPr>
            <a:lvl4pPr lvl="3" algn="l">
              <a:lnSpc>
                <a:spcPct val="100000"/>
              </a:lnSpc>
              <a:spcBef>
                <a:spcPts val="0"/>
              </a:spcBef>
              <a:spcAft>
                <a:spcPts val="0"/>
              </a:spcAft>
              <a:buClr>
                <a:schemeClr val="dk1"/>
              </a:buClr>
              <a:buSzPts val="3000"/>
              <a:buNone/>
              <a:defRPr>
                <a:solidFill>
                  <a:schemeClr val="dk1"/>
                </a:solidFill>
              </a:defRPr>
            </a:lvl4pPr>
            <a:lvl5pPr lvl="4" algn="l">
              <a:lnSpc>
                <a:spcPct val="100000"/>
              </a:lnSpc>
              <a:spcBef>
                <a:spcPts val="0"/>
              </a:spcBef>
              <a:spcAft>
                <a:spcPts val="0"/>
              </a:spcAft>
              <a:buClr>
                <a:schemeClr val="dk1"/>
              </a:buClr>
              <a:buSzPts val="3000"/>
              <a:buNone/>
              <a:defRPr>
                <a:solidFill>
                  <a:schemeClr val="dk1"/>
                </a:solidFill>
              </a:defRPr>
            </a:lvl5pPr>
            <a:lvl6pPr lvl="5" algn="l">
              <a:lnSpc>
                <a:spcPct val="100000"/>
              </a:lnSpc>
              <a:spcBef>
                <a:spcPts val="0"/>
              </a:spcBef>
              <a:spcAft>
                <a:spcPts val="0"/>
              </a:spcAft>
              <a:buClr>
                <a:schemeClr val="dk1"/>
              </a:buClr>
              <a:buSzPts val="3000"/>
              <a:buNone/>
              <a:defRPr>
                <a:solidFill>
                  <a:schemeClr val="dk1"/>
                </a:solidFill>
              </a:defRPr>
            </a:lvl6pPr>
            <a:lvl7pPr lvl="6" algn="l">
              <a:lnSpc>
                <a:spcPct val="100000"/>
              </a:lnSpc>
              <a:spcBef>
                <a:spcPts val="0"/>
              </a:spcBef>
              <a:spcAft>
                <a:spcPts val="0"/>
              </a:spcAft>
              <a:buClr>
                <a:schemeClr val="dk1"/>
              </a:buClr>
              <a:buSzPts val="3000"/>
              <a:buNone/>
              <a:defRPr>
                <a:solidFill>
                  <a:schemeClr val="dk1"/>
                </a:solidFill>
              </a:defRPr>
            </a:lvl7pPr>
            <a:lvl8pPr lvl="7" algn="l">
              <a:lnSpc>
                <a:spcPct val="100000"/>
              </a:lnSpc>
              <a:spcBef>
                <a:spcPts val="0"/>
              </a:spcBef>
              <a:spcAft>
                <a:spcPts val="0"/>
              </a:spcAft>
              <a:buClr>
                <a:schemeClr val="dk1"/>
              </a:buClr>
              <a:buSzPts val="3000"/>
              <a:buNone/>
              <a:defRPr>
                <a:solidFill>
                  <a:schemeClr val="dk1"/>
                </a:solidFill>
              </a:defRPr>
            </a:lvl8pPr>
            <a:lvl9pPr lvl="8" algn="l">
              <a:lnSpc>
                <a:spcPct val="100000"/>
              </a:lnSpc>
              <a:spcBef>
                <a:spcPts val="0"/>
              </a:spcBef>
              <a:spcAft>
                <a:spcPts val="0"/>
              </a:spcAft>
              <a:buClr>
                <a:schemeClr val="dk1"/>
              </a:buClr>
              <a:buSzPts val="3000"/>
              <a:buNone/>
              <a:defRPr>
                <a:solidFill>
                  <a:schemeClr val="dk1"/>
                </a:solidFill>
              </a:defRPr>
            </a:lvl9pPr>
          </a:lstStyle>
          <a:p/>
        </p:txBody>
      </p:sp>
      <p:sp>
        <p:nvSpPr>
          <p:cNvPr id="159" name="Google Shape;159;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1_1_2">
    <p:spTree>
      <p:nvGrpSpPr>
        <p:cNvPr id="160" name="Shape 160"/>
        <p:cNvGrpSpPr/>
        <p:nvPr/>
      </p:nvGrpSpPr>
      <p:grpSpPr>
        <a:xfrm>
          <a:off x="0" y="0"/>
          <a:ext cx="0" cy="0"/>
          <a:chOff x="0" y="0"/>
          <a:chExt cx="0" cy="0"/>
        </a:xfrm>
      </p:grpSpPr>
      <p:sp>
        <p:nvSpPr>
          <p:cNvPr id="161" name="Google Shape;161;p22"/>
          <p:cNvSpPr txBox="1"/>
          <p:nvPr>
            <p:ph type="title"/>
          </p:nvPr>
        </p:nvSpPr>
        <p:spPr>
          <a:xfrm>
            <a:off x="1954575" y="1680525"/>
            <a:ext cx="1511100" cy="33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62" name="Google Shape;162;p22"/>
          <p:cNvSpPr txBox="1"/>
          <p:nvPr>
            <p:ph idx="1" type="subTitle"/>
          </p:nvPr>
        </p:nvSpPr>
        <p:spPr>
          <a:xfrm>
            <a:off x="1343775" y="2008955"/>
            <a:ext cx="2732700" cy="2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3" name="Google Shape;163;p22"/>
          <p:cNvSpPr txBox="1"/>
          <p:nvPr>
            <p:ph idx="2" type="title"/>
          </p:nvPr>
        </p:nvSpPr>
        <p:spPr>
          <a:xfrm>
            <a:off x="1954575" y="3325575"/>
            <a:ext cx="1511100" cy="33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64" name="Google Shape;164;p22"/>
          <p:cNvSpPr txBox="1"/>
          <p:nvPr>
            <p:ph idx="3" type="subTitle"/>
          </p:nvPr>
        </p:nvSpPr>
        <p:spPr>
          <a:xfrm>
            <a:off x="1343775" y="3654876"/>
            <a:ext cx="2732700" cy="2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5" name="Google Shape;165;p22"/>
          <p:cNvSpPr txBox="1"/>
          <p:nvPr>
            <p:ph idx="4" type="title"/>
          </p:nvPr>
        </p:nvSpPr>
        <p:spPr>
          <a:xfrm>
            <a:off x="5754525" y="1680525"/>
            <a:ext cx="1511100" cy="33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66" name="Google Shape;166;p22"/>
          <p:cNvSpPr txBox="1"/>
          <p:nvPr>
            <p:ph idx="5" type="subTitle"/>
          </p:nvPr>
        </p:nvSpPr>
        <p:spPr>
          <a:xfrm>
            <a:off x="5143725" y="2008955"/>
            <a:ext cx="2732700" cy="2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7" name="Google Shape;167;p22"/>
          <p:cNvSpPr txBox="1"/>
          <p:nvPr>
            <p:ph idx="6" type="title"/>
          </p:nvPr>
        </p:nvSpPr>
        <p:spPr>
          <a:xfrm>
            <a:off x="5754525" y="3325725"/>
            <a:ext cx="1511100" cy="33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68" name="Google Shape;168;p22"/>
          <p:cNvSpPr txBox="1"/>
          <p:nvPr>
            <p:ph idx="7" type="subTitle"/>
          </p:nvPr>
        </p:nvSpPr>
        <p:spPr>
          <a:xfrm>
            <a:off x="5143725" y="3654431"/>
            <a:ext cx="2732700" cy="2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9" name="Google Shape;169;p22"/>
          <p:cNvSpPr txBox="1"/>
          <p:nvPr>
            <p:ph idx="8"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3000"/>
              <a:buNone/>
              <a:defRPr>
                <a:solidFill>
                  <a:schemeClr val="dk1"/>
                </a:solidFill>
              </a:defRPr>
            </a:lvl2pPr>
            <a:lvl3pPr lvl="2" algn="l">
              <a:lnSpc>
                <a:spcPct val="100000"/>
              </a:lnSpc>
              <a:spcBef>
                <a:spcPts val="0"/>
              </a:spcBef>
              <a:spcAft>
                <a:spcPts val="0"/>
              </a:spcAft>
              <a:buClr>
                <a:schemeClr val="dk1"/>
              </a:buClr>
              <a:buSzPts val="3000"/>
              <a:buNone/>
              <a:defRPr>
                <a:solidFill>
                  <a:schemeClr val="dk1"/>
                </a:solidFill>
              </a:defRPr>
            </a:lvl3pPr>
            <a:lvl4pPr lvl="3" algn="l">
              <a:lnSpc>
                <a:spcPct val="100000"/>
              </a:lnSpc>
              <a:spcBef>
                <a:spcPts val="0"/>
              </a:spcBef>
              <a:spcAft>
                <a:spcPts val="0"/>
              </a:spcAft>
              <a:buClr>
                <a:schemeClr val="dk1"/>
              </a:buClr>
              <a:buSzPts val="3000"/>
              <a:buNone/>
              <a:defRPr>
                <a:solidFill>
                  <a:schemeClr val="dk1"/>
                </a:solidFill>
              </a:defRPr>
            </a:lvl4pPr>
            <a:lvl5pPr lvl="4" algn="l">
              <a:lnSpc>
                <a:spcPct val="100000"/>
              </a:lnSpc>
              <a:spcBef>
                <a:spcPts val="0"/>
              </a:spcBef>
              <a:spcAft>
                <a:spcPts val="0"/>
              </a:spcAft>
              <a:buClr>
                <a:schemeClr val="dk1"/>
              </a:buClr>
              <a:buSzPts val="3000"/>
              <a:buNone/>
              <a:defRPr>
                <a:solidFill>
                  <a:schemeClr val="dk1"/>
                </a:solidFill>
              </a:defRPr>
            </a:lvl5pPr>
            <a:lvl6pPr lvl="5" algn="l">
              <a:lnSpc>
                <a:spcPct val="100000"/>
              </a:lnSpc>
              <a:spcBef>
                <a:spcPts val="0"/>
              </a:spcBef>
              <a:spcAft>
                <a:spcPts val="0"/>
              </a:spcAft>
              <a:buClr>
                <a:schemeClr val="dk1"/>
              </a:buClr>
              <a:buSzPts val="3000"/>
              <a:buNone/>
              <a:defRPr>
                <a:solidFill>
                  <a:schemeClr val="dk1"/>
                </a:solidFill>
              </a:defRPr>
            </a:lvl6pPr>
            <a:lvl7pPr lvl="6" algn="l">
              <a:lnSpc>
                <a:spcPct val="100000"/>
              </a:lnSpc>
              <a:spcBef>
                <a:spcPts val="0"/>
              </a:spcBef>
              <a:spcAft>
                <a:spcPts val="0"/>
              </a:spcAft>
              <a:buClr>
                <a:schemeClr val="dk1"/>
              </a:buClr>
              <a:buSzPts val="3000"/>
              <a:buNone/>
              <a:defRPr>
                <a:solidFill>
                  <a:schemeClr val="dk1"/>
                </a:solidFill>
              </a:defRPr>
            </a:lvl7pPr>
            <a:lvl8pPr lvl="7" algn="l">
              <a:lnSpc>
                <a:spcPct val="100000"/>
              </a:lnSpc>
              <a:spcBef>
                <a:spcPts val="0"/>
              </a:spcBef>
              <a:spcAft>
                <a:spcPts val="0"/>
              </a:spcAft>
              <a:buClr>
                <a:schemeClr val="dk1"/>
              </a:buClr>
              <a:buSzPts val="3000"/>
              <a:buNone/>
              <a:defRPr>
                <a:solidFill>
                  <a:schemeClr val="dk1"/>
                </a:solidFill>
              </a:defRPr>
            </a:lvl8pPr>
            <a:lvl9pPr lvl="8" algn="l">
              <a:lnSpc>
                <a:spcPct val="100000"/>
              </a:lnSpc>
              <a:spcBef>
                <a:spcPts val="0"/>
              </a:spcBef>
              <a:spcAft>
                <a:spcPts val="0"/>
              </a:spcAft>
              <a:buClr>
                <a:schemeClr val="dk1"/>
              </a:buClr>
              <a:buSzPts val="3000"/>
              <a:buNone/>
              <a:defRPr>
                <a:solidFill>
                  <a:schemeClr val="dk1"/>
                </a:solidFill>
              </a:defRPr>
            </a:lvl9pPr>
          </a:lstStyle>
          <a:p/>
        </p:txBody>
      </p:sp>
      <p:sp>
        <p:nvSpPr>
          <p:cNvPr id="170" name="Google Shape;170;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71" name="Shape 171"/>
        <p:cNvGrpSpPr/>
        <p:nvPr/>
      </p:nvGrpSpPr>
      <p:grpSpPr>
        <a:xfrm>
          <a:off x="0" y="0"/>
          <a:ext cx="0" cy="0"/>
          <a:chOff x="0" y="0"/>
          <a:chExt cx="0" cy="0"/>
        </a:xfrm>
      </p:grpSpPr>
      <p:sp>
        <p:nvSpPr>
          <p:cNvPr id="172" name="Google Shape;172;p23"/>
          <p:cNvSpPr/>
          <p:nvPr/>
        </p:nvSpPr>
        <p:spPr>
          <a:xfrm>
            <a:off x="-23475" y="2372860"/>
            <a:ext cx="9167400" cy="2783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3"/>
          <p:cNvSpPr txBox="1"/>
          <p:nvPr>
            <p:ph idx="1" type="subTitle"/>
          </p:nvPr>
        </p:nvSpPr>
        <p:spPr>
          <a:xfrm>
            <a:off x="1367327" y="3851753"/>
            <a:ext cx="3100800" cy="990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174" name="Google Shape;174;p23"/>
          <p:cNvSpPr txBox="1"/>
          <p:nvPr>
            <p:ph idx="2" type="subTitle"/>
          </p:nvPr>
        </p:nvSpPr>
        <p:spPr>
          <a:xfrm>
            <a:off x="4675873" y="3851753"/>
            <a:ext cx="3100800" cy="990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175" name="Google Shape;175;p23"/>
          <p:cNvSpPr txBox="1"/>
          <p:nvPr>
            <p:ph type="title"/>
          </p:nvPr>
        </p:nvSpPr>
        <p:spPr>
          <a:xfrm>
            <a:off x="1850627" y="3553050"/>
            <a:ext cx="21342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76" name="Google Shape;176;p23"/>
          <p:cNvSpPr txBox="1"/>
          <p:nvPr>
            <p:ph idx="3" type="title"/>
          </p:nvPr>
        </p:nvSpPr>
        <p:spPr>
          <a:xfrm>
            <a:off x="5159173" y="3553050"/>
            <a:ext cx="21342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77" name="Google Shape;177;p23"/>
          <p:cNvSpPr txBox="1"/>
          <p:nvPr>
            <p:ph idx="4"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3000"/>
              <a:buNone/>
              <a:defRPr>
                <a:solidFill>
                  <a:schemeClr val="dk1"/>
                </a:solidFill>
              </a:defRPr>
            </a:lvl2pPr>
            <a:lvl3pPr lvl="2" algn="l">
              <a:lnSpc>
                <a:spcPct val="100000"/>
              </a:lnSpc>
              <a:spcBef>
                <a:spcPts val="0"/>
              </a:spcBef>
              <a:spcAft>
                <a:spcPts val="0"/>
              </a:spcAft>
              <a:buClr>
                <a:schemeClr val="dk1"/>
              </a:buClr>
              <a:buSzPts val="3000"/>
              <a:buNone/>
              <a:defRPr>
                <a:solidFill>
                  <a:schemeClr val="dk1"/>
                </a:solidFill>
              </a:defRPr>
            </a:lvl3pPr>
            <a:lvl4pPr lvl="3" algn="l">
              <a:lnSpc>
                <a:spcPct val="100000"/>
              </a:lnSpc>
              <a:spcBef>
                <a:spcPts val="0"/>
              </a:spcBef>
              <a:spcAft>
                <a:spcPts val="0"/>
              </a:spcAft>
              <a:buClr>
                <a:schemeClr val="dk1"/>
              </a:buClr>
              <a:buSzPts val="3000"/>
              <a:buNone/>
              <a:defRPr>
                <a:solidFill>
                  <a:schemeClr val="dk1"/>
                </a:solidFill>
              </a:defRPr>
            </a:lvl4pPr>
            <a:lvl5pPr lvl="4" algn="l">
              <a:lnSpc>
                <a:spcPct val="100000"/>
              </a:lnSpc>
              <a:spcBef>
                <a:spcPts val="0"/>
              </a:spcBef>
              <a:spcAft>
                <a:spcPts val="0"/>
              </a:spcAft>
              <a:buClr>
                <a:schemeClr val="dk1"/>
              </a:buClr>
              <a:buSzPts val="3000"/>
              <a:buNone/>
              <a:defRPr>
                <a:solidFill>
                  <a:schemeClr val="dk1"/>
                </a:solidFill>
              </a:defRPr>
            </a:lvl5pPr>
            <a:lvl6pPr lvl="5" algn="l">
              <a:lnSpc>
                <a:spcPct val="100000"/>
              </a:lnSpc>
              <a:spcBef>
                <a:spcPts val="0"/>
              </a:spcBef>
              <a:spcAft>
                <a:spcPts val="0"/>
              </a:spcAft>
              <a:buClr>
                <a:schemeClr val="dk1"/>
              </a:buClr>
              <a:buSzPts val="3000"/>
              <a:buNone/>
              <a:defRPr>
                <a:solidFill>
                  <a:schemeClr val="dk1"/>
                </a:solidFill>
              </a:defRPr>
            </a:lvl6pPr>
            <a:lvl7pPr lvl="6" algn="l">
              <a:lnSpc>
                <a:spcPct val="100000"/>
              </a:lnSpc>
              <a:spcBef>
                <a:spcPts val="0"/>
              </a:spcBef>
              <a:spcAft>
                <a:spcPts val="0"/>
              </a:spcAft>
              <a:buClr>
                <a:schemeClr val="dk1"/>
              </a:buClr>
              <a:buSzPts val="3000"/>
              <a:buNone/>
              <a:defRPr>
                <a:solidFill>
                  <a:schemeClr val="dk1"/>
                </a:solidFill>
              </a:defRPr>
            </a:lvl7pPr>
            <a:lvl8pPr lvl="7" algn="l">
              <a:lnSpc>
                <a:spcPct val="100000"/>
              </a:lnSpc>
              <a:spcBef>
                <a:spcPts val="0"/>
              </a:spcBef>
              <a:spcAft>
                <a:spcPts val="0"/>
              </a:spcAft>
              <a:buClr>
                <a:schemeClr val="dk1"/>
              </a:buClr>
              <a:buSzPts val="3000"/>
              <a:buNone/>
              <a:defRPr>
                <a:solidFill>
                  <a:schemeClr val="dk1"/>
                </a:solidFill>
              </a:defRPr>
            </a:lvl8pPr>
            <a:lvl9pPr lvl="8" algn="l">
              <a:lnSpc>
                <a:spcPct val="100000"/>
              </a:lnSpc>
              <a:spcBef>
                <a:spcPts val="0"/>
              </a:spcBef>
              <a:spcAft>
                <a:spcPts val="0"/>
              </a:spcAft>
              <a:buClr>
                <a:schemeClr val="dk1"/>
              </a:buClr>
              <a:buSzPts val="3000"/>
              <a:buNone/>
              <a:defRPr>
                <a:solidFill>
                  <a:schemeClr val="dk1"/>
                </a:solidFill>
              </a:defRPr>
            </a:lvl9pPr>
          </a:lstStyle>
          <a:p/>
        </p:txBody>
      </p:sp>
      <p:sp>
        <p:nvSpPr>
          <p:cNvPr id="178" name="Google Shape;178;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ítulo " type="titleOnly">
  <p:cSld name="TITLE_ONLY">
    <p:spTree>
      <p:nvGrpSpPr>
        <p:cNvPr id="179" name="Shape 179"/>
        <p:cNvGrpSpPr/>
        <p:nvPr/>
      </p:nvGrpSpPr>
      <p:grpSpPr>
        <a:xfrm>
          <a:off x="0" y="0"/>
          <a:ext cx="0" cy="0"/>
          <a:chOff x="0" y="0"/>
          <a:chExt cx="0" cy="0"/>
        </a:xfrm>
      </p:grpSpPr>
      <p:sp>
        <p:nvSpPr>
          <p:cNvPr id="180" name="Google Shape;180;p24"/>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2"/>
              </a:buClr>
              <a:buSzPts val="3000"/>
              <a:buNone/>
              <a:defRPr>
                <a:solidFill>
                  <a:schemeClr val="dk2"/>
                </a:solidFill>
              </a:defRPr>
            </a:lvl2pPr>
            <a:lvl3pPr lvl="2" algn="l">
              <a:lnSpc>
                <a:spcPct val="100000"/>
              </a:lnSpc>
              <a:spcBef>
                <a:spcPts val="0"/>
              </a:spcBef>
              <a:spcAft>
                <a:spcPts val="0"/>
              </a:spcAft>
              <a:buClr>
                <a:schemeClr val="dk2"/>
              </a:buClr>
              <a:buSzPts val="3000"/>
              <a:buNone/>
              <a:defRPr>
                <a:solidFill>
                  <a:schemeClr val="dk2"/>
                </a:solidFill>
              </a:defRPr>
            </a:lvl3pPr>
            <a:lvl4pPr lvl="3" algn="l">
              <a:lnSpc>
                <a:spcPct val="100000"/>
              </a:lnSpc>
              <a:spcBef>
                <a:spcPts val="0"/>
              </a:spcBef>
              <a:spcAft>
                <a:spcPts val="0"/>
              </a:spcAft>
              <a:buClr>
                <a:schemeClr val="dk2"/>
              </a:buClr>
              <a:buSzPts val="3000"/>
              <a:buNone/>
              <a:defRPr>
                <a:solidFill>
                  <a:schemeClr val="dk2"/>
                </a:solidFill>
              </a:defRPr>
            </a:lvl4pPr>
            <a:lvl5pPr lvl="4" algn="l">
              <a:lnSpc>
                <a:spcPct val="100000"/>
              </a:lnSpc>
              <a:spcBef>
                <a:spcPts val="0"/>
              </a:spcBef>
              <a:spcAft>
                <a:spcPts val="0"/>
              </a:spcAft>
              <a:buClr>
                <a:schemeClr val="dk2"/>
              </a:buClr>
              <a:buSzPts val="3000"/>
              <a:buNone/>
              <a:defRPr>
                <a:solidFill>
                  <a:schemeClr val="dk2"/>
                </a:solidFill>
              </a:defRPr>
            </a:lvl5pPr>
            <a:lvl6pPr lvl="5" algn="l">
              <a:lnSpc>
                <a:spcPct val="100000"/>
              </a:lnSpc>
              <a:spcBef>
                <a:spcPts val="0"/>
              </a:spcBef>
              <a:spcAft>
                <a:spcPts val="0"/>
              </a:spcAft>
              <a:buClr>
                <a:schemeClr val="dk2"/>
              </a:buClr>
              <a:buSzPts val="3000"/>
              <a:buNone/>
              <a:defRPr>
                <a:solidFill>
                  <a:schemeClr val="dk2"/>
                </a:solidFill>
              </a:defRPr>
            </a:lvl6pPr>
            <a:lvl7pPr lvl="6" algn="l">
              <a:lnSpc>
                <a:spcPct val="100000"/>
              </a:lnSpc>
              <a:spcBef>
                <a:spcPts val="0"/>
              </a:spcBef>
              <a:spcAft>
                <a:spcPts val="0"/>
              </a:spcAft>
              <a:buClr>
                <a:schemeClr val="dk2"/>
              </a:buClr>
              <a:buSzPts val="3000"/>
              <a:buNone/>
              <a:defRPr>
                <a:solidFill>
                  <a:schemeClr val="dk2"/>
                </a:solidFill>
              </a:defRPr>
            </a:lvl7pPr>
            <a:lvl8pPr lvl="7" algn="l">
              <a:lnSpc>
                <a:spcPct val="100000"/>
              </a:lnSpc>
              <a:spcBef>
                <a:spcPts val="0"/>
              </a:spcBef>
              <a:spcAft>
                <a:spcPts val="0"/>
              </a:spcAft>
              <a:buClr>
                <a:schemeClr val="dk2"/>
              </a:buClr>
              <a:buSzPts val="3000"/>
              <a:buNone/>
              <a:defRPr>
                <a:solidFill>
                  <a:schemeClr val="dk2"/>
                </a:solidFill>
              </a:defRPr>
            </a:lvl8pPr>
            <a:lvl9pPr lvl="8" algn="l">
              <a:lnSpc>
                <a:spcPct val="100000"/>
              </a:lnSpc>
              <a:spcBef>
                <a:spcPts val="0"/>
              </a:spcBef>
              <a:spcAft>
                <a:spcPts val="0"/>
              </a:spcAft>
              <a:buClr>
                <a:schemeClr val="dk2"/>
              </a:buClr>
              <a:buSzPts val="3000"/>
              <a:buNone/>
              <a:defRPr>
                <a:solidFill>
                  <a:schemeClr val="dk2"/>
                </a:solidFill>
              </a:defRPr>
            </a:lvl9pPr>
          </a:lstStyle>
          <a:p/>
        </p:txBody>
      </p:sp>
      <p:sp>
        <p:nvSpPr>
          <p:cNvPr id="181" name="Google Shape;181;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82" name="Shape 182"/>
        <p:cNvGrpSpPr/>
        <p:nvPr/>
      </p:nvGrpSpPr>
      <p:grpSpPr>
        <a:xfrm>
          <a:off x="0" y="0"/>
          <a:ext cx="0" cy="0"/>
          <a:chOff x="0" y="0"/>
          <a:chExt cx="0" cy="0"/>
        </a:xfrm>
      </p:grpSpPr>
      <p:sp>
        <p:nvSpPr>
          <p:cNvPr id="183" name="Google Shape;183;p25"/>
          <p:cNvSpPr txBox="1"/>
          <p:nvPr>
            <p:ph type="title"/>
          </p:nvPr>
        </p:nvSpPr>
        <p:spPr>
          <a:xfrm>
            <a:off x="3781050" y="951300"/>
            <a:ext cx="4629900" cy="2936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lt1"/>
              </a:buClr>
              <a:buSzPts val="5500"/>
              <a:buFont typeface="Montserrat"/>
              <a:buNone/>
              <a:defRPr sz="5500">
                <a:solidFill>
                  <a:schemeClr val="lt1"/>
                </a:solidFill>
                <a:latin typeface="Montserrat"/>
                <a:ea typeface="Montserrat"/>
                <a:cs typeface="Montserrat"/>
                <a:sym typeface="Montserrat"/>
              </a:defRPr>
            </a:lvl1pPr>
            <a:lvl2pPr lvl="1" algn="r">
              <a:lnSpc>
                <a:spcPct val="100000"/>
              </a:lnSpc>
              <a:spcBef>
                <a:spcPts val="0"/>
              </a:spcBef>
              <a:spcAft>
                <a:spcPts val="0"/>
              </a:spcAft>
              <a:buClr>
                <a:schemeClr val="lt1"/>
              </a:buClr>
              <a:buSzPts val="5500"/>
              <a:buNone/>
              <a:defRPr sz="5500">
                <a:solidFill>
                  <a:schemeClr val="lt1"/>
                </a:solidFill>
              </a:defRPr>
            </a:lvl2pPr>
            <a:lvl3pPr lvl="2" algn="r">
              <a:lnSpc>
                <a:spcPct val="100000"/>
              </a:lnSpc>
              <a:spcBef>
                <a:spcPts val="0"/>
              </a:spcBef>
              <a:spcAft>
                <a:spcPts val="0"/>
              </a:spcAft>
              <a:buClr>
                <a:schemeClr val="lt1"/>
              </a:buClr>
              <a:buSzPts val="5500"/>
              <a:buNone/>
              <a:defRPr sz="5500">
                <a:solidFill>
                  <a:schemeClr val="lt1"/>
                </a:solidFill>
              </a:defRPr>
            </a:lvl3pPr>
            <a:lvl4pPr lvl="3" algn="r">
              <a:lnSpc>
                <a:spcPct val="100000"/>
              </a:lnSpc>
              <a:spcBef>
                <a:spcPts val="0"/>
              </a:spcBef>
              <a:spcAft>
                <a:spcPts val="0"/>
              </a:spcAft>
              <a:buClr>
                <a:schemeClr val="lt1"/>
              </a:buClr>
              <a:buSzPts val="5500"/>
              <a:buNone/>
              <a:defRPr sz="5500">
                <a:solidFill>
                  <a:schemeClr val="lt1"/>
                </a:solidFill>
              </a:defRPr>
            </a:lvl4pPr>
            <a:lvl5pPr lvl="4" algn="r">
              <a:lnSpc>
                <a:spcPct val="100000"/>
              </a:lnSpc>
              <a:spcBef>
                <a:spcPts val="0"/>
              </a:spcBef>
              <a:spcAft>
                <a:spcPts val="0"/>
              </a:spcAft>
              <a:buClr>
                <a:schemeClr val="lt1"/>
              </a:buClr>
              <a:buSzPts val="5500"/>
              <a:buNone/>
              <a:defRPr sz="5500">
                <a:solidFill>
                  <a:schemeClr val="lt1"/>
                </a:solidFill>
              </a:defRPr>
            </a:lvl5pPr>
            <a:lvl6pPr lvl="5" algn="r">
              <a:lnSpc>
                <a:spcPct val="100000"/>
              </a:lnSpc>
              <a:spcBef>
                <a:spcPts val="0"/>
              </a:spcBef>
              <a:spcAft>
                <a:spcPts val="0"/>
              </a:spcAft>
              <a:buClr>
                <a:schemeClr val="lt1"/>
              </a:buClr>
              <a:buSzPts val="5500"/>
              <a:buNone/>
              <a:defRPr sz="5500">
                <a:solidFill>
                  <a:schemeClr val="lt1"/>
                </a:solidFill>
              </a:defRPr>
            </a:lvl6pPr>
            <a:lvl7pPr lvl="6" algn="r">
              <a:lnSpc>
                <a:spcPct val="100000"/>
              </a:lnSpc>
              <a:spcBef>
                <a:spcPts val="0"/>
              </a:spcBef>
              <a:spcAft>
                <a:spcPts val="0"/>
              </a:spcAft>
              <a:buClr>
                <a:schemeClr val="lt1"/>
              </a:buClr>
              <a:buSzPts val="5500"/>
              <a:buNone/>
              <a:defRPr sz="5500">
                <a:solidFill>
                  <a:schemeClr val="lt1"/>
                </a:solidFill>
              </a:defRPr>
            </a:lvl7pPr>
            <a:lvl8pPr lvl="7" algn="r">
              <a:lnSpc>
                <a:spcPct val="100000"/>
              </a:lnSpc>
              <a:spcBef>
                <a:spcPts val="0"/>
              </a:spcBef>
              <a:spcAft>
                <a:spcPts val="0"/>
              </a:spcAft>
              <a:buClr>
                <a:schemeClr val="lt1"/>
              </a:buClr>
              <a:buSzPts val="5500"/>
              <a:buNone/>
              <a:defRPr sz="5500">
                <a:solidFill>
                  <a:schemeClr val="lt1"/>
                </a:solidFill>
              </a:defRPr>
            </a:lvl8pPr>
            <a:lvl9pPr lvl="8" algn="r">
              <a:lnSpc>
                <a:spcPct val="100000"/>
              </a:lnSpc>
              <a:spcBef>
                <a:spcPts val="0"/>
              </a:spcBef>
              <a:spcAft>
                <a:spcPts val="0"/>
              </a:spcAft>
              <a:buClr>
                <a:schemeClr val="lt1"/>
              </a:buClr>
              <a:buSzPts val="5500"/>
              <a:buNone/>
              <a:defRPr sz="5500">
                <a:solidFill>
                  <a:schemeClr val="lt1"/>
                </a:solidFill>
              </a:defRPr>
            </a:lvl9pPr>
          </a:lstStyle>
          <a:p/>
        </p:txBody>
      </p:sp>
      <p:sp>
        <p:nvSpPr>
          <p:cNvPr id="184" name="Google Shape;184;p25"/>
          <p:cNvSpPr/>
          <p:nvPr/>
        </p:nvSpPr>
        <p:spPr>
          <a:xfrm>
            <a:off x="0" y="0"/>
            <a:ext cx="9144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7">
    <p:spTree>
      <p:nvGrpSpPr>
        <p:cNvPr id="186" name="Shape 186"/>
        <p:cNvGrpSpPr/>
        <p:nvPr/>
      </p:nvGrpSpPr>
      <p:grpSpPr>
        <a:xfrm>
          <a:off x="0" y="0"/>
          <a:ext cx="0" cy="0"/>
          <a:chOff x="0" y="0"/>
          <a:chExt cx="0" cy="0"/>
        </a:xfrm>
      </p:grpSpPr>
      <p:sp>
        <p:nvSpPr>
          <p:cNvPr id="187" name="Google Shape;187;p26"/>
          <p:cNvSpPr/>
          <p:nvPr/>
        </p:nvSpPr>
        <p:spPr>
          <a:xfrm>
            <a:off x="4629150" y="0"/>
            <a:ext cx="45147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6"/>
          <p:cNvSpPr txBox="1"/>
          <p:nvPr>
            <p:ph idx="1" type="body"/>
          </p:nvPr>
        </p:nvSpPr>
        <p:spPr>
          <a:xfrm>
            <a:off x="5353050" y="1695625"/>
            <a:ext cx="2597400" cy="798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189" name="Google Shape;189;p26"/>
          <p:cNvSpPr txBox="1"/>
          <p:nvPr>
            <p:ph type="title"/>
          </p:nvPr>
        </p:nvSpPr>
        <p:spPr>
          <a:xfrm>
            <a:off x="5147550" y="530725"/>
            <a:ext cx="34779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3000"/>
              <a:buNone/>
              <a:defRPr>
                <a:solidFill>
                  <a:schemeClr val="lt1"/>
                </a:solidFill>
              </a:defRPr>
            </a:lvl2pPr>
            <a:lvl3pPr lvl="2" algn="l">
              <a:lnSpc>
                <a:spcPct val="100000"/>
              </a:lnSpc>
              <a:spcBef>
                <a:spcPts val="0"/>
              </a:spcBef>
              <a:spcAft>
                <a:spcPts val="0"/>
              </a:spcAft>
              <a:buClr>
                <a:schemeClr val="lt1"/>
              </a:buClr>
              <a:buSzPts val="3000"/>
              <a:buNone/>
              <a:defRPr>
                <a:solidFill>
                  <a:schemeClr val="lt1"/>
                </a:solidFill>
              </a:defRPr>
            </a:lvl3pPr>
            <a:lvl4pPr lvl="3" algn="l">
              <a:lnSpc>
                <a:spcPct val="100000"/>
              </a:lnSpc>
              <a:spcBef>
                <a:spcPts val="0"/>
              </a:spcBef>
              <a:spcAft>
                <a:spcPts val="0"/>
              </a:spcAft>
              <a:buClr>
                <a:schemeClr val="lt1"/>
              </a:buClr>
              <a:buSzPts val="3000"/>
              <a:buNone/>
              <a:defRPr>
                <a:solidFill>
                  <a:schemeClr val="lt1"/>
                </a:solidFill>
              </a:defRPr>
            </a:lvl4pPr>
            <a:lvl5pPr lvl="4" algn="l">
              <a:lnSpc>
                <a:spcPct val="100000"/>
              </a:lnSpc>
              <a:spcBef>
                <a:spcPts val="0"/>
              </a:spcBef>
              <a:spcAft>
                <a:spcPts val="0"/>
              </a:spcAft>
              <a:buClr>
                <a:schemeClr val="lt1"/>
              </a:buClr>
              <a:buSzPts val="3000"/>
              <a:buNone/>
              <a:defRPr>
                <a:solidFill>
                  <a:schemeClr val="lt1"/>
                </a:solidFill>
              </a:defRPr>
            </a:lvl5pPr>
            <a:lvl6pPr lvl="5" algn="l">
              <a:lnSpc>
                <a:spcPct val="100000"/>
              </a:lnSpc>
              <a:spcBef>
                <a:spcPts val="0"/>
              </a:spcBef>
              <a:spcAft>
                <a:spcPts val="0"/>
              </a:spcAft>
              <a:buClr>
                <a:schemeClr val="lt1"/>
              </a:buClr>
              <a:buSzPts val="3000"/>
              <a:buNone/>
              <a:defRPr>
                <a:solidFill>
                  <a:schemeClr val="lt1"/>
                </a:solidFill>
              </a:defRPr>
            </a:lvl6pPr>
            <a:lvl7pPr lvl="6" algn="l">
              <a:lnSpc>
                <a:spcPct val="100000"/>
              </a:lnSpc>
              <a:spcBef>
                <a:spcPts val="0"/>
              </a:spcBef>
              <a:spcAft>
                <a:spcPts val="0"/>
              </a:spcAft>
              <a:buClr>
                <a:schemeClr val="lt1"/>
              </a:buClr>
              <a:buSzPts val="3000"/>
              <a:buNone/>
              <a:defRPr>
                <a:solidFill>
                  <a:schemeClr val="lt1"/>
                </a:solidFill>
              </a:defRPr>
            </a:lvl7pPr>
            <a:lvl8pPr lvl="7" algn="l">
              <a:lnSpc>
                <a:spcPct val="100000"/>
              </a:lnSpc>
              <a:spcBef>
                <a:spcPts val="0"/>
              </a:spcBef>
              <a:spcAft>
                <a:spcPts val="0"/>
              </a:spcAft>
              <a:buClr>
                <a:schemeClr val="lt1"/>
              </a:buClr>
              <a:buSzPts val="3000"/>
              <a:buNone/>
              <a:defRPr>
                <a:solidFill>
                  <a:schemeClr val="lt1"/>
                </a:solidFill>
              </a:defRPr>
            </a:lvl8pPr>
            <a:lvl9pPr lvl="8" algn="l">
              <a:lnSpc>
                <a:spcPct val="100000"/>
              </a:lnSpc>
              <a:spcBef>
                <a:spcPts val="0"/>
              </a:spcBef>
              <a:spcAft>
                <a:spcPts val="0"/>
              </a:spcAft>
              <a:buClr>
                <a:schemeClr val="lt1"/>
              </a:buClr>
              <a:buSzPts val="3000"/>
              <a:buNone/>
              <a:defRPr>
                <a:solidFill>
                  <a:schemeClr val="lt1"/>
                </a:solidFill>
              </a:defRPr>
            </a:lvl9pPr>
          </a:lstStyle>
          <a:p/>
        </p:txBody>
      </p:sp>
      <p:sp>
        <p:nvSpPr>
          <p:cNvPr id="190" name="Google Shape;190;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8">
    <p:bg>
      <p:bgPr>
        <a:solidFill>
          <a:schemeClr val="dk1"/>
        </a:solidFill>
      </p:bgPr>
    </p:bg>
    <p:spTree>
      <p:nvGrpSpPr>
        <p:cNvPr id="191" name="Shape 191"/>
        <p:cNvGrpSpPr/>
        <p:nvPr/>
      </p:nvGrpSpPr>
      <p:grpSpPr>
        <a:xfrm>
          <a:off x="0" y="0"/>
          <a:ext cx="0" cy="0"/>
          <a:chOff x="0" y="0"/>
          <a:chExt cx="0" cy="0"/>
        </a:xfrm>
      </p:grpSpPr>
      <p:sp>
        <p:nvSpPr>
          <p:cNvPr id="192" name="Google Shape;192;p27"/>
          <p:cNvSpPr txBox="1"/>
          <p:nvPr>
            <p:ph type="title"/>
          </p:nvPr>
        </p:nvSpPr>
        <p:spPr>
          <a:xfrm>
            <a:off x="713250" y="748938"/>
            <a:ext cx="7717500" cy="129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5500"/>
              <a:buFont typeface="Montserrat"/>
              <a:buNone/>
              <a:defRPr sz="55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
        <p:nvSpPr>
          <p:cNvPr id="193" name="Google Shape;193;p27"/>
          <p:cNvSpPr txBox="1"/>
          <p:nvPr>
            <p:ph idx="1" type="body"/>
          </p:nvPr>
        </p:nvSpPr>
        <p:spPr>
          <a:xfrm>
            <a:off x="713250" y="1958710"/>
            <a:ext cx="3007500" cy="12240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lt1"/>
              </a:buClr>
              <a:buSzPts val="1200"/>
              <a:buChar char="●"/>
              <a:defRPr sz="14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194" name="Google Shape;194;p27"/>
          <p:cNvSpPr txBox="1"/>
          <p:nvPr/>
        </p:nvSpPr>
        <p:spPr>
          <a:xfrm>
            <a:off x="713250" y="3445310"/>
            <a:ext cx="2828100" cy="690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chemeClr val="lt1"/>
                </a:solidFill>
                <a:latin typeface="Montserrat"/>
                <a:ea typeface="Montserrat"/>
                <a:cs typeface="Montserrat"/>
                <a:sym typeface="Montserrat"/>
              </a:rPr>
              <a:t>CREDITS: This presentation template was created by </a:t>
            </a:r>
            <a:r>
              <a:rPr b="1" i="0" lang="en" sz="900" u="none" cap="none" strike="noStrike">
                <a:solidFill>
                  <a:schemeClr val="lt1"/>
                </a:solidFill>
                <a:uFill>
                  <a:noFill/>
                </a:uFill>
                <a:latin typeface="Montserrat"/>
                <a:ea typeface="Montserrat"/>
                <a:cs typeface="Montserrat"/>
                <a:sym typeface="Montserrat"/>
                <a:hlinkClick r:id="rId2">
                  <a:extLst>
                    <a:ext uri="{A12FA001-AC4F-418D-AE19-62706E023703}">
                      <ahyp:hlinkClr val="tx"/>
                    </a:ext>
                  </a:extLst>
                </a:hlinkClick>
              </a:rPr>
              <a:t>Slidesgo</a:t>
            </a:r>
            <a:r>
              <a:rPr b="0" i="0" lang="en" sz="900" u="none" cap="none" strike="noStrike">
                <a:solidFill>
                  <a:schemeClr val="lt1"/>
                </a:solidFill>
                <a:latin typeface="Montserrat"/>
                <a:ea typeface="Montserrat"/>
                <a:cs typeface="Montserrat"/>
                <a:sym typeface="Montserrat"/>
              </a:rPr>
              <a:t>, including icons by </a:t>
            </a:r>
            <a:r>
              <a:rPr b="1" i="0" lang="en" sz="900" u="none" cap="none" strike="noStrike">
                <a:solidFill>
                  <a:schemeClr val="lt1"/>
                </a:solidFill>
                <a:uFill>
                  <a:noFill/>
                </a:uFill>
                <a:latin typeface="Montserrat"/>
                <a:ea typeface="Montserrat"/>
                <a:cs typeface="Montserrat"/>
                <a:sym typeface="Montserrat"/>
                <a:hlinkClick r:id="rId3">
                  <a:extLst>
                    <a:ext uri="{A12FA001-AC4F-418D-AE19-62706E023703}">
                      <ahyp:hlinkClr val="tx"/>
                    </a:ext>
                  </a:extLst>
                </a:hlinkClick>
              </a:rPr>
              <a:t>Flaticon</a:t>
            </a:r>
            <a:r>
              <a:rPr b="0" i="0" lang="en" sz="900" u="none" cap="none" strike="noStrike">
                <a:solidFill>
                  <a:schemeClr val="lt1"/>
                </a:solidFill>
                <a:latin typeface="Montserrat"/>
                <a:ea typeface="Montserrat"/>
                <a:cs typeface="Montserrat"/>
                <a:sym typeface="Montserrat"/>
              </a:rPr>
              <a:t>, infographics &amp; images by </a:t>
            </a:r>
            <a:r>
              <a:rPr b="1" i="0" lang="en" sz="900" u="none" cap="none" strike="noStrike">
                <a:solidFill>
                  <a:schemeClr val="lt1"/>
                </a:solidFill>
                <a:uFill>
                  <a:noFill/>
                </a:uFill>
                <a:latin typeface="Montserrat"/>
                <a:ea typeface="Montserrat"/>
                <a:cs typeface="Montserrat"/>
                <a:sym typeface="Montserrat"/>
                <a:hlinkClick r:id="rId4">
                  <a:extLst>
                    <a:ext uri="{A12FA001-AC4F-418D-AE19-62706E023703}">
                      <ahyp:hlinkClr val="tx"/>
                    </a:ext>
                  </a:extLst>
                </a:hlinkClick>
              </a:rPr>
              <a:t>Freepik</a:t>
            </a:r>
            <a:r>
              <a:rPr b="0" i="0" lang="en" sz="900" u="none" cap="none" strike="noStrike">
                <a:solidFill>
                  <a:schemeClr val="lt1"/>
                </a:solidFill>
                <a:latin typeface="Montserrat"/>
                <a:ea typeface="Montserrat"/>
                <a:cs typeface="Montserrat"/>
                <a:sym typeface="Montserrat"/>
              </a:rPr>
              <a:t> </a:t>
            </a:r>
            <a:endParaRPr b="0" i="0" sz="900" u="none" cap="none" strike="noStrike">
              <a:solidFill>
                <a:schemeClr val="lt1"/>
              </a:solidFill>
              <a:latin typeface="Montserrat"/>
              <a:ea typeface="Montserrat"/>
              <a:cs typeface="Montserrat"/>
              <a:sym typeface="Montserrat"/>
            </a:endParaRPr>
          </a:p>
        </p:txBody>
      </p:sp>
      <p:sp>
        <p:nvSpPr>
          <p:cNvPr id="195" name="Google Shape;195;p27"/>
          <p:cNvSpPr/>
          <p:nvPr/>
        </p:nvSpPr>
        <p:spPr>
          <a:xfrm>
            <a:off x="0" y="0"/>
            <a:ext cx="9144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7"/>
          <p:cNvSpPr txBox="1"/>
          <p:nvPr>
            <p:ph idx="2" type="subTitle"/>
          </p:nvPr>
        </p:nvSpPr>
        <p:spPr>
          <a:xfrm>
            <a:off x="715925" y="1595095"/>
            <a:ext cx="3007500" cy="532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None/>
              <a:defRPr sz="1400">
                <a:solidFill>
                  <a:schemeClr val="lt1"/>
                </a:solidFill>
              </a:defRPr>
            </a:lvl1pPr>
            <a:lvl2pPr lvl="1" algn="l">
              <a:lnSpc>
                <a:spcPct val="115000"/>
              </a:lnSpc>
              <a:spcBef>
                <a:spcPts val="1600"/>
              </a:spcBef>
              <a:spcAft>
                <a:spcPts val="0"/>
              </a:spcAft>
              <a:buClr>
                <a:schemeClr val="lt1"/>
              </a:buClr>
              <a:buSzPts val="1400"/>
              <a:buNone/>
              <a:defRPr>
                <a:solidFill>
                  <a:schemeClr val="lt1"/>
                </a:solidFill>
              </a:defRPr>
            </a:lvl2pPr>
            <a:lvl3pPr lvl="2" algn="l">
              <a:lnSpc>
                <a:spcPct val="115000"/>
              </a:lnSpc>
              <a:spcBef>
                <a:spcPts val="1600"/>
              </a:spcBef>
              <a:spcAft>
                <a:spcPts val="0"/>
              </a:spcAft>
              <a:buClr>
                <a:schemeClr val="lt1"/>
              </a:buClr>
              <a:buSzPts val="1400"/>
              <a:buNone/>
              <a:defRPr>
                <a:solidFill>
                  <a:schemeClr val="lt1"/>
                </a:solidFill>
              </a:defRPr>
            </a:lvl3pPr>
            <a:lvl4pPr lvl="3" algn="l">
              <a:lnSpc>
                <a:spcPct val="115000"/>
              </a:lnSpc>
              <a:spcBef>
                <a:spcPts val="1600"/>
              </a:spcBef>
              <a:spcAft>
                <a:spcPts val="0"/>
              </a:spcAft>
              <a:buClr>
                <a:schemeClr val="lt1"/>
              </a:buClr>
              <a:buSzPts val="1400"/>
              <a:buNone/>
              <a:defRPr>
                <a:solidFill>
                  <a:schemeClr val="lt1"/>
                </a:solidFill>
              </a:defRPr>
            </a:lvl4pPr>
            <a:lvl5pPr lvl="4" algn="l">
              <a:lnSpc>
                <a:spcPct val="115000"/>
              </a:lnSpc>
              <a:spcBef>
                <a:spcPts val="1600"/>
              </a:spcBef>
              <a:spcAft>
                <a:spcPts val="0"/>
              </a:spcAft>
              <a:buClr>
                <a:schemeClr val="lt1"/>
              </a:buClr>
              <a:buSzPts val="1400"/>
              <a:buNone/>
              <a:defRPr>
                <a:solidFill>
                  <a:schemeClr val="lt1"/>
                </a:solidFill>
              </a:defRPr>
            </a:lvl5pPr>
            <a:lvl6pPr lvl="5" algn="l">
              <a:lnSpc>
                <a:spcPct val="115000"/>
              </a:lnSpc>
              <a:spcBef>
                <a:spcPts val="1600"/>
              </a:spcBef>
              <a:spcAft>
                <a:spcPts val="0"/>
              </a:spcAft>
              <a:buClr>
                <a:schemeClr val="lt1"/>
              </a:buClr>
              <a:buSzPts val="1400"/>
              <a:buNone/>
              <a:defRPr>
                <a:solidFill>
                  <a:schemeClr val="lt1"/>
                </a:solidFill>
              </a:defRPr>
            </a:lvl6pPr>
            <a:lvl7pPr lvl="6" algn="l">
              <a:lnSpc>
                <a:spcPct val="115000"/>
              </a:lnSpc>
              <a:spcBef>
                <a:spcPts val="1600"/>
              </a:spcBef>
              <a:spcAft>
                <a:spcPts val="0"/>
              </a:spcAft>
              <a:buClr>
                <a:schemeClr val="lt1"/>
              </a:buClr>
              <a:buSzPts val="1400"/>
              <a:buNone/>
              <a:defRPr>
                <a:solidFill>
                  <a:schemeClr val="lt1"/>
                </a:solidFill>
              </a:defRPr>
            </a:lvl7pPr>
            <a:lvl8pPr lvl="7" algn="l">
              <a:lnSpc>
                <a:spcPct val="115000"/>
              </a:lnSpc>
              <a:spcBef>
                <a:spcPts val="1600"/>
              </a:spcBef>
              <a:spcAft>
                <a:spcPts val="0"/>
              </a:spcAft>
              <a:buClr>
                <a:schemeClr val="lt1"/>
              </a:buClr>
              <a:buSzPts val="1400"/>
              <a:buNone/>
              <a:defRPr>
                <a:solidFill>
                  <a:schemeClr val="lt1"/>
                </a:solidFill>
              </a:defRPr>
            </a:lvl8pPr>
            <a:lvl9pPr lvl="8" algn="l">
              <a:lnSpc>
                <a:spcPct val="115000"/>
              </a:lnSpc>
              <a:spcBef>
                <a:spcPts val="1600"/>
              </a:spcBef>
              <a:spcAft>
                <a:spcPts val="1600"/>
              </a:spcAft>
              <a:buClr>
                <a:schemeClr val="lt1"/>
              </a:buClr>
              <a:buSzPts val="1400"/>
              <a:buNone/>
              <a:defRPr>
                <a:solidFill>
                  <a:schemeClr val="lt1"/>
                </a:solidFill>
              </a:defRPr>
            </a:lvl9pPr>
          </a:lstStyle>
          <a:p/>
        </p:txBody>
      </p:sp>
      <p:sp>
        <p:nvSpPr>
          <p:cNvPr id="197" name="Google Shape;197;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9">
    <p:spTree>
      <p:nvGrpSpPr>
        <p:cNvPr id="198" name="Shape 198"/>
        <p:cNvGrpSpPr/>
        <p:nvPr/>
      </p:nvGrpSpPr>
      <p:grpSpPr>
        <a:xfrm>
          <a:off x="0" y="0"/>
          <a:ext cx="0" cy="0"/>
          <a:chOff x="0" y="0"/>
          <a:chExt cx="0" cy="0"/>
        </a:xfrm>
      </p:grpSpPr>
      <p:sp>
        <p:nvSpPr>
          <p:cNvPr id="199" name="Google Shape;199;p28"/>
          <p:cNvSpPr txBox="1"/>
          <p:nvPr>
            <p:ph idx="1" type="body"/>
          </p:nvPr>
        </p:nvSpPr>
        <p:spPr>
          <a:xfrm>
            <a:off x="713225" y="1348475"/>
            <a:ext cx="5768100" cy="3255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dk1"/>
              </a:buClr>
              <a:buSzPts val="1400"/>
              <a:buFont typeface="Barlow"/>
              <a:buAutoNum type="arabicPeriod"/>
              <a:defRPr sz="1400">
                <a:solidFill>
                  <a:schemeClr val="dk1"/>
                </a:solidFill>
                <a:latin typeface="Barlow"/>
                <a:ea typeface="Barlow"/>
                <a:cs typeface="Barlow"/>
                <a:sym typeface="Barlow"/>
              </a:defRPr>
            </a:lvl1pPr>
            <a:lvl2pPr indent="-317500" lvl="1" marL="914400" algn="l">
              <a:lnSpc>
                <a:spcPct val="100000"/>
              </a:lnSpc>
              <a:spcBef>
                <a:spcPts val="1600"/>
              </a:spcBef>
              <a:spcAft>
                <a:spcPts val="0"/>
              </a:spcAft>
              <a:buClr>
                <a:schemeClr val="dk1"/>
              </a:buClr>
              <a:buSzPts val="1400"/>
              <a:buChar char="○"/>
              <a:defRPr>
                <a:solidFill>
                  <a:schemeClr val="dk1"/>
                </a:solidFill>
                <a:latin typeface="Barlow"/>
                <a:ea typeface="Barlow"/>
                <a:cs typeface="Barlow"/>
                <a:sym typeface="Barlow"/>
              </a:defRPr>
            </a:lvl2pPr>
            <a:lvl3pPr indent="-317500" lvl="2" marL="1371600" algn="l">
              <a:lnSpc>
                <a:spcPct val="115000"/>
              </a:lnSpc>
              <a:spcBef>
                <a:spcPts val="1600"/>
              </a:spcBef>
              <a:spcAft>
                <a:spcPts val="0"/>
              </a:spcAft>
              <a:buClr>
                <a:schemeClr val="dk1"/>
              </a:buClr>
              <a:buSzPts val="1400"/>
              <a:buChar char="■"/>
              <a:defRPr>
                <a:solidFill>
                  <a:schemeClr val="dk1"/>
                </a:solidFill>
              </a:defRPr>
            </a:lvl3pPr>
            <a:lvl4pPr indent="-317500" lvl="3" marL="1828800" algn="l">
              <a:lnSpc>
                <a:spcPct val="115000"/>
              </a:lnSpc>
              <a:spcBef>
                <a:spcPts val="1600"/>
              </a:spcBef>
              <a:spcAft>
                <a:spcPts val="0"/>
              </a:spcAft>
              <a:buClr>
                <a:schemeClr val="dk1"/>
              </a:buClr>
              <a:buSzPts val="1400"/>
              <a:buChar char="●"/>
              <a:defRPr>
                <a:solidFill>
                  <a:schemeClr val="dk1"/>
                </a:solidFill>
              </a:defRPr>
            </a:lvl4pPr>
            <a:lvl5pPr indent="-317500" lvl="4" marL="2286000" algn="l">
              <a:lnSpc>
                <a:spcPct val="115000"/>
              </a:lnSpc>
              <a:spcBef>
                <a:spcPts val="1600"/>
              </a:spcBef>
              <a:spcAft>
                <a:spcPts val="0"/>
              </a:spcAft>
              <a:buClr>
                <a:schemeClr val="dk1"/>
              </a:buClr>
              <a:buSzPts val="1400"/>
              <a:buChar char="○"/>
              <a:defRPr>
                <a:solidFill>
                  <a:schemeClr val="dk1"/>
                </a:solidFill>
              </a:defRPr>
            </a:lvl5pPr>
            <a:lvl6pPr indent="-317500" lvl="5" marL="2743200" algn="l">
              <a:lnSpc>
                <a:spcPct val="115000"/>
              </a:lnSpc>
              <a:spcBef>
                <a:spcPts val="1600"/>
              </a:spcBef>
              <a:spcAft>
                <a:spcPts val="0"/>
              </a:spcAft>
              <a:buClr>
                <a:schemeClr val="dk1"/>
              </a:buClr>
              <a:buSzPts val="1400"/>
              <a:buChar char="■"/>
              <a:defRPr>
                <a:solidFill>
                  <a:schemeClr val="dk1"/>
                </a:solidFill>
              </a:defRPr>
            </a:lvl6pPr>
            <a:lvl7pPr indent="-317500" lvl="6" marL="3200400" algn="l">
              <a:lnSpc>
                <a:spcPct val="115000"/>
              </a:lnSpc>
              <a:spcBef>
                <a:spcPts val="1600"/>
              </a:spcBef>
              <a:spcAft>
                <a:spcPts val="0"/>
              </a:spcAft>
              <a:buClr>
                <a:schemeClr val="dk1"/>
              </a:buClr>
              <a:buSzPts val="1400"/>
              <a:buChar char="●"/>
              <a:defRPr>
                <a:solidFill>
                  <a:schemeClr val="dk1"/>
                </a:solidFill>
              </a:defRPr>
            </a:lvl7pPr>
            <a:lvl8pPr indent="-317500" lvl="7" marL="3657600" algn="l">
              <a:lnSpc>
                <a:spcPct val="115000"/>
              </a:lnSpc>
              <a:spcBef>
                <a:spcPts val="1600"/>
              </a:spcBef>
              <a:spcAft>
                <a:spcPts val="0"/>
              </a:spcAft>
              <a:buClr>
                <a:schemeClr val="dk1"/>
              </a:buClr>
              <a:buSzPts val="1400"/>
              <a:buChar char="○"/>
              <a:defRPr>
                <a:solidFill>
                  <a:schemeClr val="dk1"/>
                </a:solidFill>
              </a:defRPr>
            </a:lvl8pPr>
            <a:lvl9pPr indent="-317500" lvl="8" marL="4114800" algn="l">
              <a:lnSpc>
                <a:spcPct val="115000"/>
              </a:lnSpc>
              <a:spcBef>
                <a:spcPts val="1600"/>
              </a:spcBef>
              <a:spcAft>
                <a:spcPts val="1600"/>
              </a:spcAft>
              <a:buClr>
                <a:schemeClr val="dk1"/>
              </a:buClr>
              <a:buSzPts val="1400"/>
              <a:buChar char="■"/>
              <a:defRPr>
                <a:solidFill>
                  <a:schemeClr val="dk1"/>
                </a:solidFill>
              </a:defRPr>
            </a:lvl9pPr>
          </a:lstStyle>
          <a:p/>
        </p:txBody>
      </p:sp>
      <p:sp>
        <p:nvSpPr>
          <p:cNvPr id="200" name="Google Shape;200;p28"/>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3000"/>
              <a:buNone/>
              <a:defRPr>
                <a:solidFill>
                  <a:schemeClr val="dk1"/>
                </a:solidFill>
              </a:defRPr>
            </a:lvl2pPr>
            <a:lvl3pPr lvl="2" algn="l">
              <a:lnSpc>
                <a:spcPct val="100000"/>
              </a:lnSpc>
              <a:spcBef>
                <a:spcPts val="0"/>
              </a:spcBef>
              <a:spcAft>
                <a:spcPts val="0"/>
              </a:spcAft>
              <a:buClr>
                <a:schemeClr val="dk1"/>
              </a:buClr>
              <a:buSzPts val="3000"/>
              <a:buNone/>
              <a:defRPr>
                <a:solidFill>
                  <a:schemeClr val="dk1"/>
                </a:solidFill>
              </a:defRPr>
            </a:lvl3pPr>
            <a:lvl4pPr lvl="3" algn="l">
              <a:lnSpc>
                <a:spcPct val="100000"/>
              </a:lnSpc>
              <a:spcBef>
                <a:spcPts val="0"/>
              </a:spcBef>
              <a:spcAft>
                <a:spcPts val="0"/>
              </a:spcAft>
              <a:buClr>
                <a:schemeClr val="dk1"/>
              </a:buClr>
              <a:buSzPts val="3000"/>
              <a:buNone/>
              <a:defRPr>
                <a:solidFill>
                  <a:schemeClr val="dk1"/>
                </a:solidFill>
              </a:defRPr>
            </a:lvl4pPr>
            <a:lvl5pPr lvl="4" algn="l">
              <a:lnSpc>
                <a:spcPct val="100000"/>
              </a:lnSpc>
              <a:spcBef>
                <a:spcPts val="0"/>
              </a:spcBef>
              <a:spcAft>
                <a:spcPts val="0"/>
              </a:spcAft>
              <a:buClr>
                <a:schemeClr val="dk1"/>
              </a:buClr>
              <a:buSzPts val="3000"/>
              <a:buNone/>
              <a:defRPr>
                <a:solidFill>
                  <a:schemeClr val="dk1"/>
                </a:solidFill>
              </a:defRPr>
            </a:lvl5pPr>
            <a:lvl6pPr lvl="5" algn="l">
              <a:lnSpc>
                <a:spcPct val="100000"/>
              </a:lnSpc>
              <a:spcBef>
                <a:spcPts val="0"/>
              </a:spcBef>
              <a:spcAft>
                <a:spcPts val="0"/>
              </a:spcAft>
              <a:buClr>
                <a:schemeClr val="dk1"/>
              </a:buClr>
              <a:buSzPts val="3000"/>
              <a:buNone/>
              <a:defRPr>
                <a:solidFill>
                  <a:schemeClr val="dk1"/>
                </a:solidFill>
              </a:defRPr>
            </a:lvl6pPr>
            <a:lvl7pPr lvl="6" algn="l">
              <a:lnSpc>
                <a:spcPct val="100000"/>
              </a:lnSpc>
              <a:spcBef>
                <a:spcPts val="0"/>
              </a:spcBef>
              <a:spcAft>
                <a:spcPts val="0"/>
              </a:spcAft>
              <a:buClr>
                <a:schemeClr val="dk1"/>
              </a:buClr>
              <a:buSzPts val="3000"/>
              <a:buNone/>
              <a:defRPr>
                <a:solidFill>
                  <a:schemeClr val="dk1"/>
                </a:solidFill>
              </a:defRPr>
            </a:lvl7pPr>
            <a:lvl8pPr lvl="7" algn="l">
              <a:lnSpc>
                <a:spcPct val="100000"/>
              </a:lnSpc>
              <a:spcBef>
                <a:spcPts val="0"/>
              </a:spcBef>
              <a:spcAft>
                <a:spcPts val="0"/>
              </a:spcAft>
              <a:buClr>
                <a:schemeClr val="dk1"/>
              </a:buClr>
              <a:buSzPts val="3000"/>
              <a:buNone/>
              <a:defRPr>
                <a:solidFill>
                  <a:schemeClr val="dk1"/>
                </a:solidFill>
              </a:defRPr>
            </a:lvl8pPr>
            <a:lvl9pPr lvl="8" algn="l">
              <a:lnSpc>
                <a:spcPct val="100000"/>
              </a:lnSpc>
              <a:spcBef>
                <a:spcPts val="0"/>
              </a:spcBef>
              <a:spcAft>
                <a:spcPts val="0"/>
              </a:spcAft>
              <a:buClr>
                <a:schemeClr val="dk1"/>
              </a:buClr>
              <a:buSzPts val="3000"/>
              <a:buNone/>
              <a:defRPr>
                <a:solidFill>
                  <a:schemeClr val="dk1"/>
                </a:solidFill>
              </a:defRPr>
            </a:lvl9pPr>
          </a:lstStyle>
          <a:p/>
        </p:txBody>
      </p:sp>
      <p:sp>
        <p:nvSpPr>
          <p:cNvPr id="201" name="Google Shape;201;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1"/>
                </a:solidFill>
                <a:latin typeface="Barlow"/>
                <a:ea typeface="Barlow"/>
                <a:cs typeface="Barlow"/>
                <a:sym typeface="Barlow"/>
              </a:defRPr>
            </a:lvl1pPr>
            <a:lvl2pPr lvl="1">
              <a:buNone/>
              <a:defRPr>
                <a:solidFill>
                  <a:schemeClr val="dk1"/>
                </a:solidFill>
                <a:latin typeface="Barlow"/>
                <a:ea typeface="Barlow"/>
                <a:cs typeface="Barlow"/>
                <a:sym typeface="Barlow"/>
              </a:defRPr>
            </a:lvl2pPr>
            <a:lvl3pPr lvl="2">
              <a:buNone/>
              <a:defRPr>
                <a:solidFill>
                  <a:schemeClr val="dk1"/>
                </a:solidFill>
                <a:latin typeface="Barlow"/>
                <a:ea typeface="Barlow"/>
                <a:cs typeface="Barlow"/>
                <a:sym typeface="Barlow"/>
              </a:defRPr>
            </a:lvl3pPr>
            <a:lvl4pPr lvl="3">
              <a:buNone/>
              <a:defRPr>
                <a:solidFill>
                  <a:schemeClr val="dk1"/>
                </a:solidFill>
                <a:latin typeface="Barlow"/>
                <a:ea typeface="Barlow"/>
                <a:cs typeface="Barlow"/>
                <a:sym typeface="Barlow"/>
              </a:defRPr>
            </a:lvl4pPr>
            <a:lvl5pPr lvl="4">
              <a:buNone/>
              <a:defRPr>
                <a:solidFill>
                  <a:schemeClr val="dk1"/>
                </a:solidFill>
                <a:latin typeface="Barlow"/>
                <a:ea typeface="Barlow"/>
                <a:cs typeface="Barlow"/>
                <a:sym typeface="Barlow"/>
              </a:defRPr>
            </a:lvl5pPr>
            <a:lvl6pPr lvl="5">
              <a:buNone/>
              <a:defRPr>
                <a:solidFill>
                  <a:schemeClr val="dk1"/>
                </a:solidFill>
                <a:latin typeface="Barlow"/>
                <a:ea typeface="Barlow"/>
                <a:cs typeface="Barlow"/>
                <a:sym typeface="Barlow"/>
              </a:defRPr>
            </a:lvl6pPr>
            <a:lvl7pPr lvl="6">
              <a:buNone/>
              <a:defRPr>
                <a:solidFill>
                  <a:schemeClr val="dk1"/>
                </a:solidFill>
                <a:latin typeface="Barlow"/>
                <a:ea typeface="Barlow"/>
                <a:cs typeface="Barlow"/>
                <a:sym typeface="Barlow"/>
              </a:defRPr>
            </a:lvl7pPr>
            <a:lvl8pPr lvl="7">
              <a:buNone/>
              <a:defRPr>
                <a:solidFill>
                  <a:schemeClr val="dk1"/>
                </a:solidFill>
                <a:latin typeface="Barlow"/>
                <a:ea typeface="Barlow"/>
                <a:cs typeface="Barlow"/>
                <a:sym typeface="Barlow"/>
              </a:defRPr>
            </a:lvl8pPr>
            <a:lvl9pPr lvl="8">
              <a:buNone/>
              <a:defRPr>
                <a:solidFill>
                  <a:schemeClr val="dk1"/>
                </a:solidFill>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2" name="Shape 202"/>
        <p:cNvGrpSpPr/>
        <p:nvPr/>
      </p:nvGrpSpPr>
      <p:grpSpPr>
        <a:xfrm>
          <a:off x="0" y="0"/>
          <a:ext cx="0" cy="0"/>
          <a:chOff x="0" y="0"/>
          <a:chExt cx="0" cy="0"/>
        </a:xfrm>
      </p:grpSpPr>
      <p:sp>
        <p:nvSpPr>
          <p:cNvPr id="203" name="Google Shape;203;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eaker_01_Introduction">
  <p:cSld name="CUSTOM_8_2_1_1_1_1_1_2">
    <p:spTree>
      <p:nvGrpSpPr>
        <p:cNvPr id="204" name="Shape 204"/>
        <p:cNvGrpSpPr/>
        <p:nvPr/>
      </p:nvGrpSpPr>
      <p:grpSpPr>
        <a:xfrm>
          <a:off x="0" y="0"/>
          <a:ext cx="0" cy="0"/>
          <a:chOff x="0" y="0"/>
          <a:chExt cx="0" cy="0"/>
        </a:xfrm>
      </p:grpSpPr>
      <p:sp>
        <p:nvSpPr>
          <p:cNvPr id="205" name="Google Shape;205;p30"/>
          <p:cNvSpPr txBox="1"/>
          <p:nvPr>
            <p:ph type="title"/>
          </p:nvPr>
        </p:nvSpPr>
        <p:spPr>
          <a:xfrm>
            <a:off x="457200" y="598300"/>
            <a:ext cx="5459100" cy="4167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2000"/>
              <a:buNone/>
              <a:defRPr sz="2000"/>
            </a:lvl1pPr>
            <a:lvl2pPr lvl="1" rtl="0">
              <a:lnSpc>
                <a:spcPct val="90000"/>
              </a:lnSpc>
              <a:spcBef>
                <a:spcPts val="0"/>
              </a:spcBef>
              <a:spcAft>
                <a:spcPts val="0"/>
              </a:spcAft>
              <a:buSzPts val="2000"/>
              <a:buNone/>
              <a:defRPr sz="2000">
                <a:latin typeface="Google Sans"/>
                <a:ea typeface="Google Sans"/>
                <a:cs typeface="Google Sans"/>
                <a:sym typeface="Google Sans"/>
              </a:defRPr>
            </a:lvl2pPr>
            <a:lvl3pPr lvl="2" rtl="0">
              <a:lnSpc>
                <a:spcPct val="90000"/>
              </a:lnSpc>
              <a:spcBef>
                <a:spcPts val="0"/>
              </a:spcBef>
              <a:spcAft>
                <a:spcPts val="0"/>
              </a:spcAft>
              <a:buSzPts val="2000"/>
              <a:buNone/>
              <a:defRPr sz="2000">
                <a:latin typeface="Google Sans"/>
                <a:ea typeface="Google Sans"/>
                <a:cs typeface="Google Sans"/>
                <a:sym typeface="Google Sans"/>
              </a:defRPr>
            </a:lvl3pPr>
            <a:lvl4pPr lvl="3" rtl="0">
              <a:lnSpc>
                <a:spcPct val="90000"/>
              </a:lnSpc>
              <a:spcBef>
                <a:spcPts val="0"/>
              </a:spcBef>
              <a:spcAft>
                <a:spcPts val="0"/>
              </a:spcAft>
              <a:buSzPts val="2000"/>
              <a:buNone/>
              <a:defRPr sz="2000">
                <a:latin typeface="Google Sans"/>
                <a:ea typeface="Google Sans"/>
                <a:cs typeface="Google Sans"/>
                <a:sym typeface="Google Sans"/>
              </a:defRPr>
            </a:lvl4pPr>
            <a:lvl5pPr lvl="4" rtl="0">
              <a:lnSpc>
                <a:spcPct val="90000"/>
              </a:lnSpc>
              <a:spcBef>
                <a:spcPts val="0"/>
              </a:spcBef>
              <a:spcAft>
                <a:spcPts val="0"/>
              </a:spcAft>
              <a:buSzPts val="2000"/>
              <a:buNone/>
              <a:defRPr sz="2000">
                <a:latin typeface="Google Sans"/>
                <a:ea typeface="Google Sans"/>
                <a:cs typeface="Google Sans"/>
                <a:sym typeface="Google Sans"/>
              </a:defRPr>
            </a:lvl5pPr>
            <a:lvl6pPr lvl="5" rtl="0">
              <a:lnSpc>
                <a:spcPct val="90000"/>
              </a:lnSpc>
              <a:spcBef>
                <a:spcPts val="0"/>
              </a:spcBef>
              <a:spcAft>
                <a:spcPts val="0"/>
              </a:spcAft>
              <a:buSzPts val="2000"/>
              <a:buNone/>
              <a:defRPr sz="2000">
                <a:latin typeface="Google Sans"/>
                <a:ea typeface="Google Sans"/>
                <a:cs typeface="Google Sans"/>
                <a:sym typeface="Google Sans"/>
              </a:defRPr>
            </a:lvl6pPr>
            <a:lvl7pPr lvl="6" rtl="0">
              <a:lnSpc>
                <a:spcPct val="90000"/>
              </a:lnSpc>
              <a:spcBef>
                <a:spcPts val="0"/>
              </a:spcBef>
              <a:spcAft>
                <a:spcPts val="0"/>
              </a:spcAft>
              <a:buSzPts val="2000"/>
              <a:buNone/>
              <a:defRPr sz="2000">
                <a:latin typeface="Google Sans"/>
                <a:ea typeface="Google Sans"/>
                <a:cs typeface="Google Sans"/>
                <a:sym typeface="Google Sans"/>
              </a:defRPr>
            </a:lvl7pPr>
            <a:lvl8pPr lvl="7" rtl="0">
              <a:lnSpc>
                <a:spcPct val="90000"/>
              </a:lnSpc>
              <a:spcBef>
                <a:spcPts val="0"/>
              </a:spcBef>
              <a:spcAft>
                <a:spcPts val="0"/>
              </a:spcAft>
              <a:buSzPts val="2000"/>
              <a:buNone/>
              <a:defRPr sz="2000">
                <a:latin typeface="Google Sans"/>
                <a:ea typeface="Google Sans"/>
                <a:cs typeface="Google Sans"/>
                <a:sym typeface="Google Sans"/>
              </a:defRPr>
            </a:lvl8pPr>
            <a:lvl9pPr lvl="8" rtl="0">
              <a:lnSpc>
                <a:spcPct val="90000"/>
              </a:lnSpc>
              <a:spcBef>
                <a:spcPts val="0"/>
              </a:spcBef>
              <a:spcAft>
                <a:spcPts val="0"/>
              </a:spcAft>
              <a:buSzPts val="2000"/>
              <a:buNone/>
              <a:defRPr sz="2000">
                <a:latin typeface="Google Sans"/>
                <a:ea typeface="Google Sans"/>
                <a:cs typeface="Google Sans"/>
                <a:sym typeface="Google Sans"/>
              </a:defRPr>
            </a:lvl9pPr>
          </a:lstStyle>
          <a:p/>
        </p:txBody>
      </p:sp>
      <p:sp>
        <p:nvSpPr>
          <p:cNvPr id="206" name="Google Shape;206;p30"/>
          <p:cNvSpPr txBox="1"/>
          <p:nvPr>
            <p:ph idx="1" type="body"/>
          </p:nvPr>
        </p:nvSpPr>
        <p:spPr>
          <a:xfrm>
            <a:off x="2670048" y="1984248"/>
            <a:ext cx="4947000" cy="2459700"/>
          </a:xfrm>
          <a:prstGeom prst="rect">
            <a:avLst/>
          </a:prstGeom>
        </p:spPr>
        <p:txBody>
          <a:bodyPr anchorCtr="0" anchor="t" bIns="0" lIns="0" spcFirstLastPara="1" rIns="91425" wrap="square" tIns="0">
            <a:noAutofit/>
          </a:bodyPr>
          <a:lstStyle>
            <a:lvl1pPr indent="-342900" lvl="0" marL="457200" rtl="0">
              <a:lnSpc>
                <a:spcPct val="150000"/>
              </a:lnSpc>
              <a:spcBef>
                <a:spcPts val="0"/>
              </a:spcBef>
              <a:spcAft>
                <a:spcPts val="0"/>
              </a:spcAft>
              <a:buSzPts val="1800"/>
              <a:buChar char="●"/>
              <a:defRPr/>
            </a:lvl1pPr>
            <a:lvl2pPr indent="-317500" lvl="1" marL="914400" rtl="0">
              <a:lnSpc>
                <a:spcPct val="150000"/>
              </a:lnSpc>
              <a:spcBef>
                <a:spcPts val="1600"/>
              </a:spcBef>
              <a:spcAft>
                <a:spcPts val="0"/>
              </a:spcAft>
              <a:buSzPts val="1400"/>
              <a:buChar char="○"/>
              <a:defRPr/>
            </a:lvl2pPr>
            <a:lvl3pPr indent="-317500" lvl="2" marL="1371600" rtl="0">
              <a:lnSpc>
                <a:spcPct val="150000"/>
              </a:lnSpc>
              <a:spcBef>
                <a:spcPts val="1600"/>
              </a:spcBef>
              <a:spcAft>
                <a:spcPts val="0"/>
              </a:spcAft>
              <a:buSzPts val="1400"/>
              <a:buChar char="■"/>
              <a:defRPr/>
            </a:lvl3pPr>
            <a:lvl4pPr indent="-317500" lvl="3" marL="1828800" rtl="0">
              <a:lnSpc>
                <a:spcPct val="150000"/>
              </a:lnSpc>
              <a:spcBef>
                <a:spcPts val="1600"/>
              </a:spcBef>
              <a:spcAft>
                <a:spcPts val="0"/>
              </a:spcAft>
              <a:buSzPts val="1400"/>
              <a:buChar char="●"/>
              <a:defRPr/>
            </a:lvl4pPr>
            <a:lvl5pPr indent="-317500" lvl="4" marL="2286000" rtl="0">
              <a:lnSpc>
                <a:spcPct val="150000"/>
              </a:lnSpc>
              <a:spcBef>
                <a:spcPts val="1600"/>
              </a:spcBef>
              <a:spcAft>
                <a:spcPts val="0"/>
              </a:spcAft>
              <a:buSzPts val="1400"/>
              <a:buChar char="○"/>
              <a:defRPr/>
            </a:lvl5pPr>
            <a:lvl6pPr indent="-317500" lvl="5" marL="2743200" rtl="0">
              <a:lnSpc>
                <a:spcPct val="150000"/>
              </a:lnSpc>
              <a:spcBef>
                <a:spcPts val="1600"/>
              </a:spcBef>
              <a:spcAft>
                <a:spcPts val="0"/>
              </a:spcAft>
              <a:buSzPts val="1400"/>
              <a:buChar char="■"/>
              <a:defRPr/>
            </a:lvl6pPr>
            <a:lvl7pPr indent="-317500" lvl="6" marL="3200400" rtl="0">
              <a:lnSpc>
                <a:spcPct val="150000"/>
              </a:lnSpc>
              <a:spcBef>
                <a:spcPts val="1600"/>
              </a:spcBef>
              <a:spcAft>
                <a:spcPts val="0"/>
              </a:spcAft>
              <a:buSzPts val="1400"/>
              <a:buChar char="●"/>
              <a:defRPr/>
            </a:lvl7pPr>
            <a:lvl8pPr indent="-317500" lvl="7" marL="3657600" rtl="0">
              <a:lnSpc>
                <a:spcPct val="150000"/>
              </a:lnSpc>
              <a:spcBef>
                <a:spcPts val="1600"/>
              </a:spcBef>
              <a:spcAft>
                <a:spcPts val="0"/>
              </a:spcAft>
              <a:buSzPts val="1400"/>
              <a:buChar char="○"/>
              <a:defRPr/>
            </a:lvl8pPr>
            <a:lvl9pPr indent="-317500" lvl="8" marL="4114800" rtl="0">
              <a:lnSpc>
                <a:spcPct val="150000"/>
              </a:lnSpc>
              <a:spcBef>
                <a:spcPts val="1600"/>
              </a:spcBef>
              <a:spcAft>
                <a:spcPts val="1000"/>
              </a:spcAft>
              <a:buSzPts val="1400"/>
              <a:buChar char="■"/>
              <a:defRPr/>
            </a:lvl9pPr>
          </a:lstStyle>
          <a:p/>
        </p:txBody>
      </p:sp>
      <p:sp>
        <p:nvSpPr>
          <p:cNvPr id="207" name="Google Shape;207;p30"/>
          <p:cNvSpPr txBox="1"/>
          <p:nvPr>
            <p:ph idx="2" type="subTitle"/>
          </p:nvPr>
        </p:nvSpPr>
        <p:spPr>
          <a:xfrm>
            <a:off x="464750" y="3396550"/>
            <a:ext cx="1747200" cy="2451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lt1"/>
              </a:buClr>
              <a:buSzPts val="1600"/>
              <a:buNone/>
              <a:defRPr>
                <a:solidFill>
                  <a:srgbClr val="4285F4"/>
                </a:solidFill>
              </a:defRPr>
            </a:lvl1pPr>
            <a:lvl2pPr lvl="1" rtl="0">
              <a:lnSpc>
                <a:spcPct val="100000"/>
              </a:lnSpc>
              <a:spcBef>
                <a:spcPts val="1600"/>
              </a:spcBef>
              <a:spcAft>
                <a:spcPts val="0"/>
              </a:spcAft>
              <a:buClr>
                <a:schemeClr val="lt1"/>
              </a:buClr>
              <a:buSzPts val="1600"/>
              <a:buNone/>
              <a:defRPr sz="1600">
                <a:solidFill>
                  <a:schemeClr val="lt1"/>
                </a:solidFill>
              </a:defRPr>
            </a:lvl2pPr>
            <a:lvl3pPr lvl="2" rtl="0">
              <a:lnSpc>
                <a:spcPct val="100000"/>
              </a:lnSpc>
              <a:spcBef>
                <a:spcPts val="1800"/>
              </a:spcBef>
              <a:spcAft>
                <a:spcPts val="0"/>
              </a:spcAft>
              <a:buClr>
                <a:schemeClr val="lt1"/>
              </a:buClr>
              <a:buSzPts val="1600"/>
              <a:buNone/>
              <a:defRPr sz="1600">
                <a:solidFill>
                  <a:schemeClr val="lt1"/>
                </a:solidFill>
              </a:defRPr>
            </a:lvl3pPr>
            <a:lvl4pPr lvl="3" rtl="0">
              <a:lnSpc>
                <a:spcPct val="100000"/>
              </a:lnSpc>
              <a:spcBef>
                <a:spcPts val="1800"/>
              </a:spcBef>
              <a:spcAft>
                <a:spcPts val="0"/>
              </a:spcAft>
              <a:buClr>
                <a:schemeClr val="lt1"/>
              </a:buClr>
              <a:buSzPts val="1600"/>
              <a:buNone/>
              <a:defRPr sz="1600">
                <a:solidFill>
                  <a:schemeClr val="lt1"/>
                </a:solidFill>
              </a:defRPr>
            </a:lvl4pPr>
            <a:lvl5pPr lvl="4" rtl="0">
              <a:lnSpc>
                <a:spcPct val="100000"/>
              </a:lnSpc>
              <a:spcBef>
                <a:spcPts val="1800"/>
              </a:spcBef>
              <a:spcAft>
                <a:spcPts val="0"/>
              </a:spcAft>
              <a:buClr>
                <a:schemeClr val="lt1"/>
              </a:buClr>
              <a:buSzPts val="1600"/>
              <a:buNone/>
              <a:defRPr sz="1600">
                <a:solidFill>
                  <a:schemeClr val="lt1"/>
                </a:solidFill>
              </a:defRPr>
            </a:lvl5pPr>
            <a:lvl6pPr lvl="5" rtl="0">
              <a:lnSpc>
                <a:spcPct val="100000"/>
              </a:lnSpc>
              <a:spcBef>
                <a:spcPts val="1800"/>
              </a:spcBef>
              <a:spcAft>
                <a:spcPts val="0"/>
              </a:spcAft>
              <a:buClr>
                <a:schemeClr val="lt1"/>
              </a:buClr>
              <a:buSzPts val="1600"/>
              <a:buNone/>
              <a:defRPr sz="1600">
                <a:solidFill>
                  <a:schemeClr val="lt1"/>
                </a:solidFill>
              </a:defRPr>
            </a:lvl6pPr>
            <a:lvl7pPr lvl="6" rtl="0">
              <a:lnSpc>
                <a:spcPct val="100000"/>
              </a:lnSpc>
              <a:spcBef>
                <a:spcPts val="1800"/>
              </a:spcBef>
              <a:spcAft>
                <a:spcPts val="0"/>
              </a:spcAft>
              <a:buClr>
                <a:schemeClr val="lt1"/>
              </a:buClr>
              <a:buSzPts val="1600"/>
              <a:buNone/>
              <a:defRPr sz="1600">
                <a:solidFill>
                  <a:schemeClr val="lt1"/>
                </a:solidFill>
              </a:defRPr>
            </a:lvl7pPr>
            <a:lvl8pPr lvl="7" rtl="0">
              <a:lnSpc>
                <a:spcPct val="100000"/>
              </a:lnSpc>
              <a:spcBef>
                <a:spcPts val="1800"/>
              </a:spcBef>
              <a:spcAft>
                <a:spcPts val="0"/>
              </a:spcAft>
              <a:buClr>
                <a:schemeClr val="lt1"/>
              </a:buClr>
              <a:buSzPts val="1600"/>
              <a:buNone/>
              <a:defRPr sz="1600">
                <a:solidFill>
                  <a:schemeClr val="lt1"/>
                </a:solidFill>
              </a:defRPr>
            </a:lvl8pPr>
            <a:lvl9pPr lvl="8" rtl="0">
              <a:lnSpc>
                <a:spcPct val="100000"/>
              </a:lnSpc>
              <a:spcBef>
                <a:spcPts val="1800"/>
              </a:spcBef>
              <a:spcAft>
                <a:spcPts val="1800"/>
              </a:spcAft>
              <a:buClr>
                <a:schemeClr val="lt1"/>
              </a:buClr>
              <a:buSzPts val="1600"/>
              <a:buNone/>
              <a:defRPr sz="1600">
                <a:solidFill>
                  <a:schemeClr val="lt1"/>
                </a:solidFill>
              </a:defRPr>
            </a:lvl9pPr>
          </a:lstStyle>
          <a:p/>
        </p:txBody>
      </p:sp>
      <p:sp>
        <p:nvSpPr>
          <p:cNvPr id="208" name="Google Shape;208;p30"/>
          <p:cNvSpPr txBox="1"/>
          <p:nvPr>
            <p:ph idx="3" type="subTitle"/>
          </p:nvPr>
        </p:nvSpPr>
        <p:spPr>
          <a:xfrm>
            <a:off x="464750" y="3564100"/>
            <a:ext cx="1747200" cy="1380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lt1"/>
              </a:buClr>
              <a:buSzPts val="1600"/>
              <a:buNone/>
              <a:defRPr sz="800">
                <a:solidFill>
                  <a:srgbClr val="666666"/>
                </a:solidFill>
              </a:defRPr>
            </a:lvl1pPr>
            <a:lvl2pPr lvl="1" rtl="0">
              <a:lnSpc>
                <a:spcPct val="100000"/>
              </a:lnSpc>
              <a:spcBef>
                <a:spcPts val="1600"/>
              </a:spcBef>
              <a:spcAft>
                <a:spcPts val="0"/>
              </a:spcAft>
              <a:buClr>
                <a:schemeClr val="lt1"/>
              </a:buClr>
              <a:buSzPts val="1600"/>
              <a:buNone/>
              <a:defRPr sz="1600">
                <a:solidFill>
                  <a:schemeClr val="lt1"/>
                </a:solidFill>
              </a:defRPr>
            </a:lvl2pPr>
            <a:lvl3pPr lvl="2" rtl="0">
              <a:lnSpc>
                <a:spcPct val="100000"/>
              </a:lnSpc>
              <a:spcBef>
                <a:spcPts val="1800"/>
              </a:spcBef>
              <a:spcAft>
                <a:spcPts val="0"/>
              </a:spcAft>
              <a:buClr>
                <a:schemeClr val="lt1"/>
              </a:buClr>
              <a:buSzPts val="1600"/>
              <a:buNone/>
              <a:defRPr sz="1600">
                <a:solidFill>
                  <a:schemeClr val="lt1"/>
                </a:solidFill>
              </a:defRPr>
            </a:lvl3pPr>
            <a:lvl4pPr lvl="3" rtl="0">
              <a:lnSpc>
                <a:spcPct val="100000"/>
              </a:lnSpc>
              <a:spcBef>
                <a:spcPts val="1800"/>
              </a:spcBef>
              <a:spcAft>
                <a:spcPts val="0"/>
              </a:spcAft>
              <a:buClr>
                <a:schemeClr val="lt1"/>
              </a:buClr>
              <a:buSzPts val="1600"/>
              <a:buNone/>
              <a:defRPr sz="1600">
                <a:solidFill>
                  <a:schemeClr val="lt1"/>
                </a:solidFill>
              </a:defRPr>
            </a:lvl4pPr>
            <a:lvl5pPr lvl="4" rtl="0">
              <a:lnSpc>
                <a:spcPct val="100000"/>
              </a:lnSpc>
              <a:spcBef>
                <a:spcPts val="1800"/>
              </a:spcBef>
              <a:spcAft>
                <a:spcPts val="0"/>
              </a:spcAft>
              <a:buClr>
                <a:schemeClr val="lt1"/>
              </a:buClr>
              <a:buSzPts val="1600"/>
              <a:buNone/>
              <a:defRPr sz="1600">
                <a:solidFill>
                  <a:schemeClr val="lt1"/>
                </a:solidFill>
              </a:defRPr>
            </a:lvl5pPr>
            <a:lvl6pPr lvl="5" rtl="0">
              <a:lnSpc>
                <a:spcPct val="100000"/>
              </a:lnSpc>
              <a:spcBef>
                <a:spcPts val="1800"/>
              </a:spcBef>
              <a:spcAft>
                <a:spcPts val="0"/>
              </a:spcAft>
              <a:buClr>
                <a:schemeClr val="lt1"/>
              </a:buClr>
              <a:buSzPts val="1600"/>
              <a:buNone/>
              <a:defRPr sz="1600">
                <a:solidFill>
                  <a:schemeClr val="lt1"/>
                </a:solidFill>
              </a:defRPr>
            </a:lvl6pPr>
            <a:lvl7pPr lvl="6" rtl="0">
              <a:lnSpc>
                <a:spcPct val="100000"/>
              </a:lnSpc>
              <a:spcBef>
                <a:spcPts val="1800"/>
              </a:spcBef>
              <a:spcAft>
                <a:spcPts val="0"/>
              </a:spcAft>
              <a:buClr>
                <a:schemeClr val="lt1"/>
              </a:buClr>
              <a:buSzPts val="1600"/>
              <a:buNone/>
              <a:defRPr sz="1600">
                <a:solidFill>
                  <a:schemeClr val="lt1"/>
                </a:solidFill>
              </a:defRPr>
            </a:lvl7pPr>
            <a:lvl8pPr lvl="7" rtl="0">
              <a:lnSpc>
                <a:spcPct val="100000"/>
              </a:lnSpc>
              <a:spcBef>
                <a:spcPts val="1800"/>
              </a:spcBef>
              <a:spcAft>
                <a:spcPts val="0"/>
              </a:spcAft>
              <a:buClr>
                <a:schemeClr val="lt1"/>
              </a:buClr>
              <a:buSzPts val="1600"/>
              <a:buNone/>
              <a:defRPr sz="1600">
                <a:solidFill>
                  <a:schemeClr val="lt1"/>
                </a:solidFill>
              </a:defRPr>
            </a:lvl8pPr>
            <a:lvl9pPr lvl="8" rtl="0">
              <a:lnSpc>
                <a:spcPct val="100000"/>
              </a:lnSpc>
              <a:spcBef>
                <a:spcPts val="1800"/>
              </a:spcBef>
              <a:spcAft>
                <a:spcPts val="1800"/>
              </a:spcAft>
              <a:buClr>
                <a:schemeClr val="lt1"/>
              </a:buClr>
              <a:buSzPts val="1600"/>
              <a:buNone/>
              <a:defRPr sz="16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bg>
      <p:bgPr>
        <a:solidFill>
          <a:schemeClr val="dk1"/>
        </a:solidFill>
      </p:bgPr>
    </p:bg>
    <p:spTree>
      <p:nvGrpSpPr>
        <p:cNvPr id="18" name="Shape 18"/>
        <p:cNvGrpSpPr/>
        <p:nvPr/>
      </p:nvGrpSpPr>
      <p:grpSpPr>
        <a:xfrm>
          <a:off x="0" y="0"/>
          <a:ext cx="0" cy="0"/>
          <a:chOff x="0" y="0"/>
          <a:chExt cx="0" cy="0"/>
        </a:xfrm>
      </p:grpSpPr>
      <p:sp>
        <p:nvSpPr>
          <p:cNvPr id="19" name="Google Shape;19;p4"/>
          <p:cNvSpPr txBox="1"/>
          <p:nvPr>
            <p:ph type="title"/>
          </p:nvPr>
        </p:nvSpPr>
        <p:spPr>
          <a:xfrm>
            <a:off x="4936350" y="2198975"/>
            <a:ext cx="2807100" cy="32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20" name="Google Shape;20;p4"/>
          <p:cNvSpPr txBox="1"/>
          <p:nvPr>
            <p:ph idx="2" type="title"/>
          </p:nvPr>
        </p:nvSpPr>
        <p:spPr>
          <a:xfrm>
            <a:off x="4327946" y="1359750"/>
            <a:ext cx="684600" cy="29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21" name="Google Shape;21;p4"/>
          <p:cNvSpPr txBox="1"/>
          <p:nvPr>
            <p:ph idx="3" type="title"/>
          </p:nvPr>
        </p:nvSpPr>
        <p:spPr>
          <a:xfrm>
            <a:off x="4327946" y="2227673"/>
            <a:ext cx="684600" cy="29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22" name="Google Shape;22;p4"/>
          <p:cNvSpPr txBox="1"/>
          <p:nvPr>
            <p:ph idx="4" type="title"/>
          </p:nvPr>
        </p:nvSpPr>
        <p:spPr>
          <a:xfrm>
            <a:off x="4936350" y="3944025"/>
            <a:ext cx="2719500" cy="32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23" name="Google Shape;23;p4"/>
          <p:cNvSpPr txBox="1"/>
          <p:nvPr>
            <p:ph idx="5" type="title"/>
          </p:nvPr>
        </p:nvSpPr>
        <p:spPr>
          <a:xfrm>
            <a:off x="4936350" y="1359750"/>
            <a:ext cx="2719500" cy="32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24" name="Google Shape;24;p4"/>
          <p:cNvSpPr txBox="1"/>
          <p:nvPr>
            <p:ph idx="6" type="title"/>
          </p:nvPr>
        </p:nvSpPr>
        <p:spPr>
          <a:xfrm>
            <a:off x="4936350" y="3076100"/>
            <a:ext cx="2719500" cy="32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25" name="Google Shape;25;p4"/>
          <p:cNvSpPr txBox="1"/>
          <p:nvPr>
            <p:ph idx="7" type="title"/>
          </p:nvPr>
        </p:nvSpPr>
        <p:spPr>
          <a:xfrm>
            <a:off x="4327946" y="3076100"/>
            <a:ext cx="684600" cy="29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26" name="Google Shape;26;p4"/>
          <p:cNvSpPr txBox="1"/>
          <p:nvPr>
            <p:ph idx="8" type="title"/>
          </p:nvPr>
        </p:nvSpPr>
        <p:spPr>
          <a:xfrm>
            <a:off x="4327946" y="3944023"/>
            <a:ext cx="684600" cy="29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27" name="Google Shape;27;p4"/>
          <p:cNvSpPr txBox="1"/>
          <p:nvPr>
            <p:ph idx="1" type="subTitle"/>
          </p:nvPr>
        </p:nvSpPr>
        <p:spPr>
          <a:xfrm>
            <a:off x="4936350" y="1759120"/>
            <a:ext cx="2454000" cy="23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28" name="Google Shape;28;p4"/>
          <p:cNvSpPr txBox="1"/>
          <p:nvPr>
            <p:ph idx="9" type="subTitle"/>
          </p:nvPr>
        </p:nvSpPr>
        <p:spPr>
          <a:xfrm>
            <a:off x="4936350" y="3475470"/>
            <a:ext cx="2454000" cy="23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29" name="Google Shape;29;p4"/>
          <p:cNvSpPr txBox="1"/>
          <p:nvPr>
            <p:ph idx="13" type="subTitle"/>
          </p:nvPr>
        </p:nvSpPr>
        <p:spPr>
          <a:xfrm>
            <a:off x="4936350" y="2545123"/>
            <a:ext cx="2454000" cy="23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30" name="Google Shape;30;p4"/>
          <p:cNvSpPr txBox="1"/>
          <p:nvPr>
            <p:ph idx="14" type="subTitle"/>
          </p:nvPr>
        </p:nvSpPr>
        <p:spPr>
          <a:xfrm>
            <a:off x="5007848" y="4290173"/>
            <a:ext cx="2454000" cy="23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31" name="Google Shape;31;p4"/>
          <p:cNvSpPr txBox="1"/>
          <p:nvPr>
            <p:ph idx="15" type="title"/>
          </p:nvPr>
        </p:nvSpPr>
        <p:spPr>
          <a:xfrm>
            <a:off x="4327950" y="530725"/>
            <a:ext cx="37692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600"/>
              <a:buNone/>
              <a:defRPr sz="2600">
                <a:solidFill>
                  <a:schemeClr val="lt1"/>
                </a:solidFill>
              </a:defRPr>
            </a:lvl2pPr>
            <a:lvl3pPr lvl="2" algn="l">
              <a:lnSpc>
                <a:spcPct val="100000"/>
              </a:lnSpc>
              <a:spcBef>
                <a:spcPts val="0"/>
              </a:spcBef>
              <a:spcAft>
                <a:spcPts val="0"/>
              </a:spcAft>
              <a:buClr>
                <a:schemeClr val="lt1"/>
              </a:buClr>
              <a:buSzPts val="2600"/>
              <a:buNone/>
              <a:defRPr sz="2600">
                <a:solidFill>
                  <a:schemeClr val="lt1"/>
                </a:solidFill>
              </a:defRPr>
            </a:lvl3pPr>
            <a:lvl4pPr lvl="3" algn="l">
              <a:lnSpc>
                <a:spcPct val="100000"/>
              </a:lnSpc>
              <a:spcBef>
                <a:spcPts val="0"/>
              </a:spcBef>
              <a:spcAft>
                <a:spcPts val="0"/>
              </a:spcAft>
              <a:buClr>
                <a:schemeClr val="lt1"/>
              </a:buClr>
              <a:buSzPts val="2600"/>
              <a:buNone/>
              <a:defRPr sz="2600">
                <a:solidFill>
                  <a:schemeClr val="lt1"/>
                </a:solidFill>
              </a:defRPr>
            </a:lvl4pPr>
            <a:lvl5pPr lvl="4" algn="l">
              <a:lnSpc>
                <a:spcPct val="100000"/>
              </a:lnSpc>
              <a:spcBef>
                <a:spcPts val="0"/>
              </a:spcBef>
              <a:spcAft>
                <a:spcPts val="0"/>
              </a:spcAft>
              <a:buClr>
                <a:schemeClr val="lt1"/>
              </a:buClr>
              <a:buSzPts val="2600"/>
              <a:buNone/>
              <a:defRPr sz="2600">
                <a:solidFill>
                  <a:schemeClr val="lt1"/>
                </a:solidFill>
              </a:defRPr>
            </a:lvl5pPr>
            <a:lvl6pPr lvl="5" algn="l">
              <a:lnSpc>
                <a:spcPct val="100000"/>
              </a:lnSpc>
              <a:spcBef>
                <a:spcPts val="0"/>
              </a:spcBef>
              <a:spcAft>
                <a:spcPts val="0"/>
              </a:spcAft>
              <a:buClr>
                <a:schemeClr val="lt1"/>
              </a:buClr>
              <a:buSzPts val="2600"/>
              <a:buNone/>
              <a:defRPr sz="2600">
                <a:solidFill>
                  <a:schemeClr val="lt1"/>
                </a:solidFill>
              </a:defRPr>
            </a:lvl6pPr>
            <a:lvl7pPr lvl="6" algn="l">
              <a:lnSpc>
                <a:spcPct val="100000"/>
              </a:lnSpc>
              <a:spcBef>
                <a:spcPts val="0"/>
              </a:spcBef>
              <a:spcAft>
                <a:spcPts val="0"/>
              </a:spcAft>
              <a:buClr>
                <a:schemeClr val="lt1"/>
              </a:buClr>
              <a:buSzPts val="2600"/>
              <a:buNone/>
              <a:defRPr sz="2600">
                <a:solidFill>
                  <a:schemeClr val="lt1"/>
                </a:solidFill>
              </a:defRPr>
            </a:lvl7pPr>
            <a:lvl8pPr lvl="7" algn="l">
              <a:lnSpc>
                <a:spcPct val="100000"/>
              </a:lnSpc>
              <a:spcBef>
                <a:spcPts val="0"/>
              </a:spcBef>
              <a:spcAft>
                <a:spcPts val="0"/>
              </a:spcAft>
              <a:buClr>
                <a:schemeClr val="lt1"/>
              </a:buClr>
              <a:buSzPts val="2600"/>
              <a:buNone/>
              <a:defRPr sz="2600">
                <a:solidFill>
                  <a:schemeClr val="lt1"/>
                </a:solidFill>
              </a:defRPr>
            </a:lvl8pPr>
            <a:lvl9pPr lvl="8" algn="l">
              <a:lnSpc>
                <a:spcPct val="100000"/>
              </a:lnSpc>
              <a:spcBef>
                <a:spcPts val="0"/>
              </a:spcBef>
              <a:spcAft>
                <a:spcPts val="0"/>
              </a:spcAft>
              <a:buClr>
                <a:schemeClr val="lt1"/>
              </a:buClr>
              <a:buSzPts val="2600"/>
              <a:buNone/>
              <a:defRPr sz="2600">
                <a:solidFill>
                  <a:schemeClr val="lt1"/>
                </a:solidFill>
              </a:defRPr>
            </a:lvl9pPr>
          </a:lstStyle>
          <a:p/>
        </p:txBody>
      </p:sp>
      <p:sp>
        <p:nvSpPr>
          <p:cNvPr id="32" name="Google Shape;32;p4"/>
          <p:cNvSpPr/>
          <p:nvPr/>
        </p:nvSpPr>
        <p:spPr>
          <a:xfrm>
            <a:off x="0" y="0"/>
            <a:ext cx="245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5"/>
          <p:cNvSpPr/>
          <p:nvPr/>
        </p:nvSpPr>
        <p:spPr>
          <a:xfrm>
            <a:off x="4581700" y="0"/>
            <a:ext cx="456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5"/>
          <p:cNvSpPr txBox="1"/>
          <p:nvPr>
            <p:ph type="title"/>
          </p:nvPr>
        </p:nvSpPr>
        <p:spPr>
          <a:xfrm>
            <a:off x="5013475" y="2565792"/>
            <a:ext cx="3423600" cy="629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r">
              <a:lnSpc>
                <a:spcPct val="100000"/>
              </a:lnSpc>
              <a:spcBef>
                <a:spcPts val="0"/>
              </a:spcBef>
              <a:spcAft>
                <a:spcPts val="0"/>
              </a:spcAft>
              <a:buClr>
                <a:schemeClr val="lt1"/>
              </a:buClr>
              <a:buSzPts val="3600"/>
              <a:buNone/>
              <a:defRPr sz="3600">
                <a:solidFill>
                  <a:schemeClr val="lt1"/>
                </a:solidFill>
              </a:defRPr>
            </a:lvl2pPr>
            <a:lvl3pPr lvl="2" algn="r">
              <a:lnSpc>
                <a:spcPct val="100000"/>
              </a:lnSpc>
              <a:spcBef>
                <a:spcPts val="0"/>
              </a:spcBef>
              <a:spcAft>
                <a:spcPts val="0"/>
              </a:spcAft>
              <a:buClr>
                <a:schemeClr val="lt1"/>
              </a:buClr>
              <a:buSzPts val="3600"/>
              <a:buNone/>
              <a:defRPr sz="3600">
                <a:solidFill>
                  <a:schemeClr val="lt1"/>
                </a:solidFill>
              </a:defRPr>
            </a:lvl3pPr>
            <a:lvl4pPr lvl="3" algn="r">
              <a:lnSpc>
                <a:spcPct val="100000"/>
              </a:lnSpc>
              <a:spcBef>
                <a:spcPts val="0"/>
              </a:spcBef>
              <a:spcAft>
                <a:spcPts val="0"/>
              </a:spcAft>
              <a:buClr>
                <a:schemeClr val="lt1"/>
              </a:buClr>
              <a:buSzPts val="3600"/>
              <a:buNone/>
              <a:defRPr sz="3600">
                <a:solidFill>
                  <a:schemeClr val="lt1"/>
                </a:solidFill>
              </a:defRPr>
            </a:lvl4pPr>
            <a:lvl5pPr lvl="4" algn="r">
              <a:lnSpc>
                <a:spcPct val="100000"/>
              </a:lnSpc>
              <a:spcBef>
                <a:spcPts val="0"/>
              </a:spcBef>
              <a:spcAft>
                <a:spcPts val="0"/>
              </a:spcAft>
              <a:buClr>
                <a:schemeClr val="lt1"/>
              </a:buClr>
              <a:buSzPts val="3600"/>
              <a:buNone/>
              <a:defRPr sz="3600">
                <a:solidFill>
                  <a:schemeClr val="lt1"/>
                </a:solidFill>
              </a:defRPr>
            </a:lvl5pPr>
            <a:lvl6pPr lvl="5" algn="r">
              <a:lnSpc>
                <a:spcPct val="100000"/>
              </a:lnSpc>
              <a:spcBef>
                <a:spcPts val="0"/>
              </a:spcBef>
              <a:spcAft>
                <a:spcPts val="0"/>
              </a:spcAft>
              <a:buClr>
                <a:schemeClr val="lt1"/>
              </a:buClr>
              <a:buSzPts val="3600"/>
              <a:buNone/>
              <a:defRPr sz="3600">
                <a:solidFill>
                  <a:schemeClr val="lt1"/>
                </a:solidFill>
              </a:defRPr>
            </a:lvl6pPr>
            <a:lvl7pPr lvl="6" algn="r">
              <a:lnSpc>
                <a:spcPct val="100000"/>
              </a:lnSpc>
              <a:spcBef>
                <a:spcPts val="0"/>
              </a:spcBef>
              <a:spcAft>
                <a:spcPts val="0"/>
              </a:spcAft>
              <a:buClr>
                <a:schemeClr val="lt1"/>
              </a:buClr>
              <a:buSzPts val="3600"/>
              <a:buNone/>
              <a:defRPr sz="3600">
                <a:solidFill>
                  <a:schemeClr val="lt1"/>
                </a:solidFill>
              </a:defRPr>
            </a:lvl7pPr>
            <a:lvl8pPr lvl="7" algn="r">
              <a:lnSpc>
                <a:spcPct val="100000"/>
              </a:lnSpc>
              <a:spcBef>
                <a:spcPts val="0"/>
              </a:spcBef>
              <a:spcAft>
                <a:spcPts val="0"/>
              </a:spcAft>
              <a:buClr>
                <a:schemeClr val="lt1"/>
              </a:buClr>
              <a:buSzPts val="3600"/>
              <a:buNone/>
              <a:defRPr sz="3600">
                <a:solidFill>
                  <a:schemeClr val="lt1"/>
                </a:solidFill>
              </a:defRPr>
            </a:lvl8pPr>
            <a:lvl9pPr lvl="8" algn="r">
              <a:lnSpc>
                <a:spcPct val="100000"/>
              </a:lnSpc>
              <a:spcBef>
                <a:spcPts val="0"/>
              </a:spcBef>
              <a:spcAft>
                <a:spcPts val="0"/>
              </a:spcAft>
              <a:buClr>
                <a:schemeClr val="lt1"/>
              </a:buClr>
              <a:buSzPts val="3600"/>
              <a:buNone/>
              <a:defRPr sz="3600">
                <a:solidFill>
                  <a:schemeClr val="lt1"/>
                </a:solidFill>
              </a:defRPr>
            </a:lvl9pPr>
          </a:lstStyle>
          <a:p/>
        </p:txBody>
      </p:sp>
      <p:sp>
        <p:nvSpPr>
          <p:cNvPr id="37" name="Google Shape;37;p5"/>
          <p:cNvSpPr txBox="1"/>
          <p:nvPr>
            <p:ph idx="2" type="title"/>
          </p:nvPr>
        </p:nvSpPr>
        <p:spPr>
          <a:xfrm>
            <a:off x="5379775" y="1501275"/>
            <a:ext cx="3057300" cy="1382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lt1"/>
              </a:buClr>
              <a:buSzPts val="7000"/>
              <a:buNone/>
              <a:defRPr sz="7000">
                <a:solidFill>
                  <a:schemeClr val="lt1"/>
                </a:solidFill>
              </a:defRPr>
            </a:lvl1pPr>
            <a:lvl2pPr lvl="1" algn="r">
              <a:lnSpc>
                <a:spcPct val="100000"/>
              </a:lnSpc>
              <a:spcBef>
                <a:spcPts val="0"/>
              </a:spcBef>
              <a:spcAft>
                <a:spcPts val="0"/>
              </a:spcAft>
              <a:buClr>
                <a:schemeClr val="lt1"/>
              </a:buClr>
              <a:buSzPts val="7000"/>
              <a:buNone/>
              <a:defRPr sz="7000">
                <a:solidFill>
                  <a:schemeClr val="lt1"/>
                </a:solidFill>
              </a:defRPr>
            </a:lvl2pPr>
            <a:lvl3pPr lvl="2" algn="r">
              <a:lnSpc>
                <a:spcPct val="100000"/>
              </a:lnSpc>
              <a:spcBef>
                <a:spcPts val="0"/>
              </a:spcBef>
              <a:spcAft>
                <a:spcPts val="0"/>
              </a:spcAft>
              <a:buClr>
                <a:schemeClr val="lt1"/>
              </a:buClr>
              <a:buSzPts val="7000"/>
              <a:buNone/>
              <a:defRPr sz="7000">
                <a:solidFill>
                  <a:schemeClr val="lt1"/>
                </a:solidFill>
              </a:defRPr>
            </a:lvl3pPr>
            <a:lvl4pPr lvl="3" algn="r">
              <a:lnSpc>
                <a:spcPct val="100000"/>
              </a:lnSpc>
              <a:spcBef>
                <a:spcPts val="0"/>
              </a:spcBef>
              <a:spcAft>
                <a:spcPts val="0"/>
              </a:spcAft>
              <a:buClr>
                <a:schemeClr val="lt1"/>
              </a:buClr>
              <a:buSzPts val="7000"/>
              <a:buNone/>
              <a:defRPr sz="7000">
                <a:solidFill>
                  <a:schemeClr val="lt1"/>
                </a:solidFill>
              </a:defRPr>
            </a:lvl4pPr>
            <a:lvl5pPr lvl="4" algn="r">
              <a:lnSpc>
                <a:spcPct val="100000"/>
              </a:lnSpc>
              <a:spcBef>
                <a:spcPts val="0"/>
              </a:spcBef>
              <a:spcAft>
                <a:spcPts val="0"/>
              </a:spcAft>
              <a:buClr>
                <a:schemeClr val="lt1"/>
              </a:buClr>
              <a:buSzPts val="7000"/>
              <a:buNone/>
              <a:defRPr sz="7000">
                <a:solidFill>
                  <a:schemeClr val="lt1"/>
                </a:solidFill>
              </a:defRPr>
            </a:lvl5pPr>
            <a:lvl6pPr lvl="5" algn="r">
              <a:lnSpc>
                <a:spcPct val="100000"/>
              </a:lnSpc>
              <a:spcBef>
                <a:spcPts val="0"/>
              </a:spcBef>
              <a:spcAft>
                <a:spcPts val="0"/>
              </a:spcAft>
              <a:buClr>
                <a:schemeClr val="lt1"/>
              </a:buClr>
              <a:buSzPts val="7000"/>
              <a:buNone/>
              <a:defRPr sz="7000">
                <a:solidFill>
                  <a:schemeClr val="lt1"/>
                </a:solidFill>
              </a:defRPr>
            </a:lvl6pPr>
            <a:lvl7pPr lvl="6" algn="r">
              <a:lnSpc>
                <a:spcPct val="100000"/>
              </a:lnSpc>
              <a:spcBef>
                <a:spcPts val="0"/>
              </a:spcBef>
              <a:spcAft>
                <a:spcPts val="0"/>
              </a:spcAft>
              <a:buClr>
                <a:schemeClr val="lt1"/>
              </a:buClr>
              <a:buSzPts val="7000"/>
              <a:buNone/>
              <a:defRPr sz="7000">
                <a:solidFill>
                  <a:schemeClr val="lt1"/>
                </a:solidFill>
              </a:defRPr>
            </a:lvl7pPr>
            <a:lvl8pPr lvl="7" algn="r">
              <a:lnSpc>
                <a:spcPct val="100000"/>
              </a:lnSpc>
              <a:spcBef>
                <a:spcPts val="0"/>
              </a:spcBef>
              <a:spcAft>
                <a:spcPts val="0"/>
              </a:spcAft>
              <a:buClr>
                <a:schemeClr val="lt1"/>
              </a:buClr>
              <a:buSzPts val="7000"/>
              <a:buNone/>
              <a:defRPr sz="7000">
                <a:solidFill>
                  <a:schemeClr val="lt1"/>
                </a:solidFill>
              </a:defRPr>
            </a:lvl8pPr>
            <a:lvl9pPr lvl="8" algn="r">
              <a:lnSpc>
                <a:spcPct val="100000"/>
              </a:lnSpc>
              <a:spcBef>
                <a:spcPts val="0"/>
              </a:spcBef>
              <a:spcAft>
                <a:spcPts val="0"/>
              </a:spcAft>
              <a:buClr>
                <a:schemeClr val="lt1"/>
              </a:buClr>
              <a:buSzPts val="7000"/>
              <a:buNone/>
              <a:defRPr sz="7000">
                <a:solidFill>
                  <a:schemeClr val="lt1"/>
                </a:solidFill>
              </a:defRPr>
            </a:lvl9pPr>
          </a:lstStyle>
          <a:p/>
        </p:txBody>
      </p:sp>
      <p:sp>
        <p:nvSpPr>
          <p:cNvPr id="38" name="Google Shape;38;p5"/>
          <p:cNvSpPr txBox="1"/>
          <p:nvPr>
            <p:ph idx="1" type="subTitle"/>
          </p:nvPr>
        </p:nvSpPr>
        <p:spPr>
          <a:xfrm>
            <a:off x="5190175" y="3062708"/>
            <a:ext cx="3246900" cy="404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2pPr>
            <a:lvl3pPr lvl="2"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3pPr>
            <a:lvl4pPr lvl="3"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4pPr>
            <a:lvl5pPr lvl="4"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5pPr>
            <a:lvl6pPr lvl="5"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6pPr>
            <a:lvl7pPr lvl="6"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7pPr>
            <a:lvl8pPr lvl="7"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8pPr>
            <a:lvl9pPr lvl="8"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9pPr>
          </a:lstStyle>
          <a:p/>
        </p:txBody>
      </p:sp>
      <p:sp>
        <p:nvSpPr>
          <p:cNvPr id="39" name="Google Shape;39;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40" name="Shape 40"/>
        <p:cNvGrpSpPr/>
        <p:nvPr/>
      </p:nvGrpSpPr>
      <p:grpSpPr>
        <a:xfrm>
          <a:off x="0" y="0"/>
          <a:ext cx="0" cy="0"/>
          <a:chOff x="0" y="0"/>
          <a:chExt cx="0" cy="0"/>
        </a:xfrm>
      </p:grpSpPr>
      <p:sp>
        <p:nvSpPr>
          <p:cNvPr id="41" name="Google Shape;41;p6"/>
          <p:cNvSpPr txBox="1"/>
          <p:nvPr>
            <p:ph type="ctrTitle"/>
          </p:nvPr>
        </p:nvSpPr>
        <p:spPr>
          <a:xfrm>
            <a:off x="624000" y="1564600"/>
            <a:ext cx="5762400" cy="113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5200"/>
              <a:buFont typeface="Montserrat"/>
              <a:buNone/>
              <a:defRPr sz="100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5200"/>
              <a:buNone/>
              <a:defRPr sz="5200">
                <a:solidFill>
                  <a:schemeClr val="dk1"/>
                </a:solidFill>
              </a:defRPr>
            </a:lvl2pPr>
            <a:lvl3pPr lvl="2" algn="l">
              <a:lnSpc>
                <a:spcPct val="100000"/>
              </a:lnSpc>
              <a:spcBef>
                <a:spcPts val="0"/>
              </a:spcBef>
              <a:spcAft>
                <a:spcPts val="0"/>
              </a:spcAft>
              <a:buClr>
                <a:schemeClr val="dk1"/>
              </a:buClr>
              <a:buSzPts val="5200"/>
              <a:buNone/>
              <a:defRPr sz="5200">
                <a:solidFill>
                  <a:schemeClr val="dk1"/>
                </a:solidFill>
              </a:defRPr>
            </a:lvl3pPr>
            <a:lvl4pPr lvl="3" algn="l">
              <a:lnSpc>
                <a:spcPct val="100000"/>
              </a:lnSpc>
              <a:spcBef>
                <a:spcPts val="0"/>
              </a:spcBef>
              <a:spcAft>
                <a:spcPts val="0"/>
              </a:spcAft>
              <a:buClr>
                <a:schemeClr val="dk1"/>
              </a:buClr>
              <a:buSzPts val="5200"/>
              <a:buNone/>
              <a:defRPr sz="5200">
                <a:solidFill>
                  <a:schemeClr val="dk1"/>
                </a:solidFill>
              </a:defRPr>
            </a:lvl4pPr>
            <a:lvl5pPr lvl="4" algn="l">
              <a:lnSpc>
                <a:spcPct val="100000"/>
              </a:lnSpc>
              <a:spcBef>
                <a:spcPts val="0"/>
              </a:spcBef>
              <a:spcAft>
                <a:spcPts val="0"/>
              </a:spcAft>
              <a:buClr>
                <a:schemeClr val="dk1"/>
              </a:buClr>
              <a:buSzPts val="5200"/>
              <a:buNone/>
              <a:defRPr sz="5200">
                <a:solidFill>
                  <a:schemeClr val="dk1"/>
                </a:solidFill>
              </a:defRPr>
            </a:lvl5pPr>
            <a:lvl6pPr lvl="5" algn="l">
              <a:lnSpc>
                <a:spcPct val="100000"/>
              </a:lnSpc>
              <a:spcBef>
                <a:spcPts val="0"/>
              </a:spcBef>
              <a:spcAft>
                <a:spcPts val="0"/>
              </a:spcAft>
              <a:buClr>
                <a:schemeClr val="dk1"/>
              </a:buClr>
              <a:buSzPts val="5200"/>
              <a:buNone/>
              <a:defRPr sz="5200">
                <a:solidFill>
                  <a:schemeClr val="dk1"/>
                </a:solidFill>
              </a:defRPr>
            </a:lvl6pPr>
            <a:lvl7pPr lvl="6" algn="l">
              <a:lnSpc>
                <a:spcPct val="100000"/>
              </a:lnSpc>
              <a:spcBef>
                <a:spcPts val="0"/>
              </a:spcBef>
              <a:spcAft>
                <a:spcPts val="0"/>
              </a:spcAft>
              <a:buClr>
                <a:schemeClr val="dk1"/>
              </a:buClr>
              <a:buSzPts val="5200"/>
              <a:buNone/>
              <a:defRPr sz="5200">
                <a:solidFill>
                  <a:schemeClr val="dk1"/>
                </a:solidFill>
              </a:defRPr>
            </a:lvl7pPr>
            <a:lvl8pPr lvl="7" algn="l">
              <a:lnSpc>
                <a:spcPct val="100000"/>
              </a:lnSpc>
              <a:spcBef>
                <a:spcPts val="0"/>
              </a:spcBef>
              <a:spcAft>
                <a:spcPts val="0"/>
              </a:spcAft>
              <a:buClr>
                <a:schemeClr val="dk1"/>
              </a:buClr>
              <a:buSzPts val="5200"/>
              <a:buNone/>
              <a:defRPr sz="5200">
                <a:solidFill>
                  <a:schemeClr val="dk1"/>
                </a:solidFill>
              </a:defRPr>
            </a:lvl8pPr>
            <a:lvl9pPr lvl="8" algn="l">
              <a:lnSpc>
                <a:spcPct val="100000"/>
              </a:lnSpc>
              <a:spcBef>
                <a:spcPts val="0"/>
              </a:spcBef>
              <a:spcAft>
                <a:spcPts val="0"/>
              </a:spcAft>
              <a:buClr>
                <a:schemeClr val="dk1"/>
              </a:buClr>
              <a:buSzPts val="5200"/>
              <a:buNone/>
              <a:defRPr sz="5200">
                <a:solidFill>
                  <a:schemeClr val="dk1"/>
                </a:solidFill>
              </a:defRPr>
            </a:lvl9pPr>
          </a:lstStyle>
          <a:p/>
        </p:txBody>
      </p:sp>
      <p:sp>
        <p:nvSpPr>
          <p:cNvPr id="42" name="Google Shape;42;p6"/>
          <p:cNvSpPr txBox="1"/>
          <p:nvPr>
            <p:ph idx="1" type="subTitle"/>
          </p:nvPr>
        </p:nvSpPr>
        <p:spPr>
          <a:xfrm>
            <a:off x="624000" y="2555229"/>
            <a:ext cx="3764700" cy="799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800"/>
              <a:buNone/>
              <a:defRPr sz="1400">
                <a:solidFill>
                  <a:schemeClr val="dk1"/>
                </a:solidFill>
              </a:defRPr>
            </a:lvl1pPr>
            <a:lvl2pPr lvl="1" algn="l">
              <a:lnSpc>
                <a:spcPct val="100000"/>
              </a:lnSpc>
              <a:spcBef>
                <a:spcPts val="0"/>
              </a:spcBef>
              <a:spcAft>
                <a:spcPts val="0"/>
              </a:spcAft>
              <a:buClr>
                <a:schemeClr val="dk1"/>
              </a:buClr>
              <a:buSzPts val="2800"/>
              <a:buNone/>
              <a:defRPr sz="2800">
                <a:solidFill>
                  <a:schemeClr val="dk1"/>
                </a:solidFill>
              </a:defRPr>
            </a:lvl2pPr>
            <a:lvl3pPr lvl="2" algn="l">
              <a:lnSpc>
                <a:spcPct val="100000"/>
              </a:lnSpc>
              <a:spcBef>
                <a:spcPts val="0"/>
              </a:spcBef>
              <a:spcAft>
                <a:spcPts val="0"/>
              </a:spcAft>
              <a:buClr>
                <a:schemeClr val="dk1"/>
              </a:buClr>
              <a:buSzPts val="2800"/>
              <a:buNone/>
              <a:defRPr sz="2800">
                <a:solidFill>
                  <a:schemeClr val="dk1"/>
                </a:solidFill>
              </a:defRPr>
            </a:lvl3pPr>
            <a:lvl4pPr lvl="3" algn="l">
              <a:lnSpc>
                <a:spcPct val="100000"/>
              </a:lnSpc>
              <a:spcBef>
                <a:spcPts val="0"/>
              </a:spcBef>
              <a:spcAft>
                <a:spcPts val="0"/>
              </a:spcAft>
              <a:buClr>
                <a:schemeClr val="dk1"/>
              </a:buClr>
              <a:buSzPts val="2800"/>
              <a:buNone/>
              <a:defRPr sz="2800">
                <a:solidFill>
                  <a:schemeClr val="dk1"/>
                </a:solidFill>
              </a:defRPr>
            </a:lvl4pPr>
            <a:lvl5pPr lvl="4" algn="l">
              <a:lnSpc>
                <a:spcPct val="100000"/>
              </a:lnSpc>
              <a:spcBef>
                <a:spcPts val="0"/>
              </a:spcBef>
              <a:spcAft>
                <a:spcPts val="0"/>
              </a:spcAft>
              <a:buClr>
                <a:schemeClr val="dk1"/>
              </a:buClr>
              <a:buSzPts val="2800"/>
              <a:buNone/>
              <a:defRPr sz="2800">
                <a:solidFill>
                  <a:schemeClr val="dk1"/>
                </a:solidFill>
              </a:defRPr>
            </a:lvl5pPr>
            <a:lvl6pPr lvl="5" algn="l">
              <a:lnSpc>
                <a:spcPct val="100000"/>
              </a:lnSpc>
              <a:spcBef>
                <a:spcPts val="0"/>
              </a:spcBef>
              <a:spcAft>
                <a:spcPts val="0"/>
              </a:spcAft>
              <a:buClr>
                <a:schemeClr val="dk1"/>
              </a:buClr>
              <a:buSzPts val="2800"/>
              <a:buNone/>
              <a:defRPr sz="2800">
                <a:solidFill>
                  <a:schemeClr val="dk1"/>
                </a:solidFill>
              </a:defRPr>
            </a:lvl6pPr>
            <a:lvl7pPr lvl="6" algn="l">
              <a:lnSpc>
                <a:spcPct val="100000"/>
              </a:lnSpc>
              <a:spcBef>
                <a:spcPts val="0"/>
              </a:spcBef>
              <a:spcAft>
                <a:spcPts val="0"/>
              </a:spcAft>
              <a:buClr>
                <a:schemeClr val="dk1"/>
              </a:buClr>
              <a:buSzPts val="2800"/>
              <a:buNone/>
              <a:defRPr sz="2800">
                <a:solidFill>
                  <a:schemeClr val="dk1"/>
                </a:solidFill>
              </a:defRPr>
            </a:lvl7pPr>
            <a:lvl8pPr lvl="7" algn="l">
              <a:lnSpc>
                <a:spcPct val="100000"/>
              </a:lnSpc>
              <a:spcBef>
                <a:spcPts val="0"/>
              </a:spcBef>
              <a:spcAft>
                <a:spcPts val="0"/>
              </a:spcAft>
              <a:buClr>
                <a:schemeClr val="dk1"/>
              </a:buClr>
              <a:buSzPts val="2800"/>
              <a:buNone/>
              <a:defRPr sz="2800">
                <a:solidFill>
                  <a:schemeClr val="dk1"/>
                </a:solidFill>
              </a:defRPr>
            </a:lvl8pPr>
            <a:lvl9pPr lvl="8" algn="l">
              <a:lnSpc>
                <a:spcPct val="100000"/>
              </a:lnSpc>
              <a:spcBef>
                <a:spcPts val="0"/>
              </a:spcBef>
              <a:spcAft>
                <a:spcPts val="0"/>
              </a:spcAft>
              <a:buClr>
                <a:schemeClr val="dk1"/>
              </a:buClr>
              <a:buSzPts val="2800"/>
              <a:buNone/>
              <a:defRPr sz="2800">
                <a:solidFill>
                  <a:schemeClr val="dk1"/>
                </a:solidFill>
              </a:defRPr>
            </a:lvl9pPr>
          </a:lstStyle>
          <a:p/>
        </p:txBody>
      </p:sp>
      <p:sp>
        <p:nvSpPr>
          <p:cNvPr id="43" name="Google Shape;43;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1">
    <p:spTree>
      <p:nvGrpSpPr>
        <p:cNvPr id="44" name="Shape 44"/>
        <p:cNvGrpSpPr/>
        <p:nvPr/>
      </p:nvGrpSpPr>
      <p:grpSpPr>
        <a:xfrm>
          <a:off x="0" y="0"/>
          <a:ext cx="0" cy="0"/>
          <a:chOff x="0" y="0"/>
          <a:chExt cx="0" cy="0"/>
        </a:xfrm>
      </p:grpSpPr>
      <p:sp>
        <p:nvSpPr>
          <p:cNvPr id="45" name="Google Shape;45;p7"/>
          <p:cNvSpPr/>
          <p:nvPr/>
        </p:nvSpPr>
        <p:spPr>
          <a:xfrm>
            <a:off x="4331950" y="1506675"/>
            <a:ext cx="4024800" cy="294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7"/>
          <p:cNvSpPr txBox="1"/>
          <p:nvPr>
            <p:ph idx="1" type="body"/>
          </p:nvPr>
        </p:nvSpPr>
        <p:spPr>
          <a:xfrm>
            <a:off x="4847400" y="1695625"/>
            <a:ext cx="3027000" cy="798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47" name="Google Shape;47;p7"/>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8" name="Google Shape;48;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9" name="Shape 49"/>
        <p:cNvGrpSpPr/>
        <p:nvPr/>
      </p:nvGrpSpPr>
      <p:grpSpPr>
        <a:xfrm>
          <a:off x="0" y="0"/>
          <a:ext cx="0" cy="0"/>
          <a:chOff x="0" y="0"/>
          <a:chExt cx="0" cy="0"/>
        </a:xfrm>
      </p:grpSpPr>
      <p:sp>
        <p:nvSpPr>
          <p:cNvPr id="50" name="Google Shape;50;p8"/>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8"/>
          <p:cNvSpPr txBox="1"/>
          <p:nvPr>
            <p:ph idx="1" type="body"/>
          </p:nvPr>
        </p:nvSpPr>
        <p:spPr>
          <a:xfrm>
            <a:off x="484625" y="2898800"/>
            <a:ext cx="3300600" cy="2070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52" name="Google Shape;52;p8"/>
          <p:cNvSpPr txBox="1"/>
          <p:nvPr>
            <p:ph type="title"/>
          </p:nvPr>
        </p:nvSpPr>
        <p:spPr>
          <a:xfrm>
            <a:off x="484625" y="1597525"/>
            <a:ext cx="35310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3000"/>
              <a:buNone/>
              <a:defRPr>
                <a:solidFill>
                  <a:schemeClr val="lt1"/>
                </a:solidFill>
              </a:defRPr>
            </a:lvl2pPr>
            <a:lvl3pPr lvl="2" algn="l">
              <a:lnSpc>
                <a:spcPct val="100000"/>
              </a:lnSpc>
              <a:spcBef>
                <a:spcPts val="0"/>
              </a:spcBef>
              <a:spcAft>
                <a:spcPts val="0"/>
              </a:spcAft>
              <a:buClr>
                <a:schemeClr val="lt1"/>
              </a:buClr>
              <a:buSzPts val="3000"/>
              <a:buNone/>
              <a:defRPr>
                <a:solidFill>
                  <a:schemeClr val="lt1"/>
                </a:solidFill>
              </a:defRPr>
            </a:lvl3pPr>
            <a:lvl4pPr lvl="3" algn="l">
              <a:lnSpc>
                <a:spcPct val="100000"/>
              </a:lnSpc>
              <a:spcBef>
                <a:spcPts val="0"/>
              </a:spcBef>
              <a:spcAft>
                <a:spcPts val="0"/>
              </a:spcAft>
              <a:buClr>
                <a:schemeClr val="lt1"/>
              </a:buClr>
              <a:buSzPts val="3000"/>
              <a:buNone/>
              <a:defRPr>
                <a:solidFill>
                  <a:schemeClr val="lt1"/>
                </a:solidFill>
              </a:defRPr>
            </a:lvl4pPr>
            <a:lvl5pPr lvl="4" algn="l">
              <a:lnSpc>
                <a:spcPct val="100000"/>
              </a:lnSpc>
              <a:spcBef>
                <a:spcPts val="0"/>
              </a:spcBef>
              <a:spcAft>
                <a:spcPts val="0"/>
              </a:spcAft>
              <a:buClr>
                <a:schemeClr val="lt1"/>
              </a:buClr>
              <a:buSzPts val="3000"/>
              <a:buNone/>
              <a:defRPr>
                <a:solidFill>
                  <a:schemeClr val="lt1"/>
                </a:solidFill>
              </a:defRPr>
            </a:lvl5pPr>
            <a:lvl6pPr lvl="5" algn="l">
              <a:lnSpc>
                <a:spcPct val="100000"/>
              </a:lnSpc>
              <a:spcBef>
                <a:spcPts val="0"/>
              </a:spcBef>
              <a:spcAft>
                <a:spcPts val="0"/>
              </a:spcAft>
              <a:buClr>
                <a:schemeClr val="lt1"/>
              </a:buClr>
              <a:buSzPts val="3000"/>
              <a:buNone/>
              <a:defRPr>
                <a:solidFill>
                  <a:schemeClr val="lt1"/>
                </a:solidFill>
              </a:defRPr>
            </a:lvl6pPr>
            <a:lvl7pPr lvl="6" algn="l">
              <a:lnSpc>
                <a:spcPct val="100000"/>
              </a:lnSpc>
              <a:spcBef>
                <a:spcPts val="0"/>
              </a:spcBef>
              <a:spcAft>
                <a:spcPts val="0"/>
              </a:spcAft>
              <a:buClr>
                <a:schemeClr val="lt1"/>
              </a:buClr>
              <a:buSzPts val="3000"/>
              <a:buNone/>
              <a:defRPr>
                <a:solidFill>
                  <a:schemeClr val="lt1"/>
                </a:solidFill>
              </a:defRPr>
            </a:lvl7pPr>
            <a:lvl8pPr lvl="7" algn="l">
              <a:lnSpc>
                <a:spcPct val="100000"/>
              </a:lnSpc>
              <a:spcBef>
                <a:spcPts val="0"/>
              </a:spcBef>
              <a:spcAft>
                <a:spcPts val="0"/>
              </a:spcAft>
              <a:buClr>
                <a:schemeClr val="lt1"/>
              </a:buClr>
              <a:buSzPts val="3000"/>
              <a:buNone/>
              <a:defRPr>
                <a:solidFill>
                  <a:schemeClr val="lt1"/>
                </a:solidFill>
              </a:defRPr>
            </a:lvl8pPr>
            <a:lvl9pPr lvl="8" algn="l">
              <a:lnSpc>
                <a:spcPct val="100000"/>
              </a:lnSpc>
              <a:spcBef>
                <a:spcPts val="0"/>
              </a:spcBef>
              <a:spcAft>
                <a:spcPts val="0"/>
              </a:spcAft>
              <a:buClr>
                <a:schemeClr val="lt1"/>
              </a:buClr>
              <a:buSzPts val="3000"/>
              <a:buNone/>
              <a:defRPr>
                <a:solidFill>
                  <a:schemeClr val="lt1"/>
                </a:solidFill>
              </a:defRPr>
            </a:lvl9pPr>
          </a:lstStyle>
          <a:p/>
        </p:txBody>
      </p:sp>
      <p:sp>
        <p:nvSpPr>
          <p:cNvPr id="53" name="Google Shape;53;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1"/>
        </a:solidFill>
      </p:bgPr>
    </p:bg>
    <p:spTree>
      <p:nvGrpSpPr>
        <p:cNvPr id="54" name="Shape 54"/>
        <p:cNvGrpSpPr/>
        <p:nvPr/>
      </p:nvGrpSpPr>
      <p:grpSpPr>
        <a:xfrm>
          <a:off x="0" y="0"/>
          <a:ext cx="0" cy="0"/>
          <a:chOff x="0" y="0"/>
          <a:chExt cx="0" cy="0"/>
        </a:xfrm>
      </p:grpSpPr>
      <p:sp>
        <p:nvSpPr>
          <p:cNvPr id="55" name="Google Shape;55;p9"/>
          <p:cNvSpPr txBox="1"/>
          <p:nvPr>
            <p:ph type="title"/>
          </p:nvPr>
        </p:nvSpPr>
        <p:spPr>
          <a:xfrm>
            <a:off x="3857625" y="1093175"/>
            <a:ext cx="4198800" cy="1462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700"/>
              <a:buFont typeface="Montserrat"/>
              <a:buNone/>
              <a:defRPr sz="4000">
                <a:solidFill>
                  <a:schemeClr val="lt1"/>
                </a:solidFill>
                <a:latin typeface="Montserrat"/>
                <a:ea typeface="Montserrat"/>
                <a:cs typeface="Montserrat"/>
                <a:sym typeface="Montserrat"/>
              </a:defRPr>
            </a:lvl1pPr>
            <a:lvl2pPr lvl="1" algn="r">
              <a:lnSpc>
                <a:spcPct val="100000"/>
              </a:lnSpc>
              <a:spcBef>
                <a:spcPts val="0"/>
              </a:spcBef>
              <a:spcAft>
                <a:spcPts val="0"/>
              </a:spcAft>
              <a:buClr>
                <a:schemeClr val="lt1"/>
              </a:buClr>
              <a:buSzPts val="3000"/>
              <a:buNone/>
              <a:defRPr>
                <a:solidFill>
                  <a:schemeClr val="lt1"/>
                </a:solidFill>
              </a:defRPr>
            </a:lvl2pPr>
            <a:lvl3pPr lvl="2" algn="r">
              <a:lnSpc>
                <a:spcPct val="100000"/>
              </a:lnSpc>
              <a:spcBef>
                <a:spcPts val="0"/>
              </a:spcBef>
              <a:spcAft>
                <a:spcPts val="0"/>
              </a:spcAft>
              <a:buClr>
                <a:schemeClr val="lt1"/>
              </a:buClr>
              <a:buSzPts val="3000"/>
              <a:buNone/>
              <a:defRPr>
                <a:solidFill>
                  <a:schemeClr val="lt1"/>
                </a:solidFill>
              </a:defRPr>
            </a:lvl3pPr>
            <a:lvl4pPr lvl="3" algn="r">
              <a:lnSpc>
                <a:spcPct val="100000"/>
              </a:lnSpc>
              <a:spcBef>
                <a:spcPts val="0"/>
              </a:spcBef>
              <a:spcAft>
                <a:spcPts val="0"/>
              </a:spcAft>
              <a:buClr>
                <a:schemeClr val="lt1"/>
              </a:buClr>
              <a:buSzPts val="3000"/>
              <a:buNone/>
              <a:defRPr>
                <a:solidFill>
                  <a:schemeClr val="lt1"/>
                </a:solidFill>
              </a:defRPr>
            </a:lvl4pPr>
            <a:lvl5pPr lvl="4" algn="r">
              <a:lnSpc>
                <a:spcPct val="100000"/>
              </a:lnSpc>
              <a:spcBef>
                <a:spcPts val="0"/>
              </a:spcBef>
              <a:spcAft>
                <a:spcPts val="0"/>
              </a:spcAft>
              <a:buClr>
                <a:schemeClr val="lt1"/>
              </a:buClr>
              <a:buSzPts val="3000"/>
              <a:buNone/>
              <a:defRPr>
                <a:solidFill>
                  <a:schemeClr val="lt1"/>
                </a:solidFill>
              </a:defRPr>
            </a:lvl5pPr>
            <a:lvl6pPr lvl="5" algn="r">
              <a:lnSpc>
                <a:spcPct val="100000"/>
              </a:lnSpc>
              <a:spcBef>
                <a:spcPts val="0"/>
              </a:spcBef>
              <a:spcAft>
                <a:spcPts val="0"/>
              </a:spcAft>
              <a:buClr>
                <a:schemeClr val="lt1"/>
              </a:buClr>
              <a:buSzPts val="3000"/>
              <a:buNone/>
              <a:defRPr>
                <a:solidFill>
                  <a:schemeClr val="lt1"/>
                </a:solidFill>
              </a:defRPr>
            </a:lvl6pPr>
            <a:lvl7pPr lvl="6" algn="r">
              <a:lnSpc>
                <a:spcPct val="100000"/>
              </a:lnSpc>
              <a:spcBef>
                <a:spcPts val="0"/>
              </a:spcBef>
              <a:spcAft>
                <a:spcPts val="0"/>
              </a:spcAft>
              <a:buClr>
                <a:schemeClr val="lt1"/>
              </a:buClr>
              <a:buSzPts val="3000"/>
              <a:buNone/>
              <a:defRPr>
                <a:solidFill>
                  <a:schemeClr val="lt1"/>
                </a:solidFill>
              </a:defRPr>
            </a:lvl7pPr>
            <a:lvl8pPr lvl="7" algn="r">
              <a:lnSpc>
                <a:spcPct val="100000"/>
              </a:lnSpc>
              <a:spcBef>
                <a:spcPts val="0"/>
              </a:spcBef>
              <a:spcAft>
                <a:spcPts val="0"/>
              </a:spcAft>
              <a:buClr>
                <a:schemeClr val="lt1"/>
              </a:buClr>
              <a:buSzPts val="3000"/>
              <a:buNone/>
              <a:defRPr>
                <a:solidFill>
                  <a:schemeClr val="lt1"/>
                </a:solidFill>
              </a:defRPr>
            </a:lvl8pPr>
            <a:lvl9pPr lvl="8" algn="r">
              <a:lnSpc>
                <a:spcPct val="100000"/>
              </a:lnSpc>
              <a:spcBef>
                <a:spcPts val="0"/>
              </a:spcBef>
              <a:spcAft>
                <a:spcPts val="0"/>
              </a:spcAft>
              <a:buClr>
                <a:schemeClr val="lt1"/>
              </a:buClr>
              <a:buSzPts val="3000"/>
              <a:buNone/>
              <a:defRPr>
                <a:solidFill>
                  <a:schemeClr val="lt1"/>
                </a:solidFill>
              </a:defRPr>
            </a:lvl9pPr>
          </a:lstStyle>
          <a:p/>
        </p:txBody>
      </p:sp>
      <p:sp>
        <p:nvSpPr>
          <p:cNvPr id="56" name="Google Shape;56;p9"/>
          <p:cNvSpPr/>
          <p:nvPr/>
        </p:nvSpPr>
        <p:spPr>
          <a:xfrm>
            <a:off x="0" y="0"/>
            <a:ext cx="91791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58" name="Shape 58"/>
        <p:cNvGrpSpPr/>
        <p:nvPr/>
      </p:nvGrpSpPr>
      <p:grpSpPr>
        <a:xfrm>
          <a:off x="0" y="0"/>
          <a:ext cx="0" cy="0"/>
          <a:chOff x="0" y="0"/>
          <a:chExt cx="0" cy="0"/>
        </a:xfrm>
      </p:grpSpPr>
      <p:sp>
        <p:nvSpPr>
          <p:cNvPr id="59" name="Google Shape;59;p10"/>
          <p:cNvSpPr/>
          <p:nvPr/>
        </p:nvSpPr>
        <p:spPr>
          <a:xfrm>
            <a:off x="-10175" y="-10975"/>
            <a:ext cx="3048000" cy="5209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10"/>
          <p:cNvSpPr txBox="1"/>
          <p:nvPr>
            <p:ph type="title"/>
          </p:nvPr>
        </p:nvSpPr>
        <p:spPr>
          <a:xfrm>
            <a:off x="582175" y="2307450"/>
            <a:ext cx="1863300" cy="528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600"/>
              <a:buNone/>
              <a:defRPr sz="2600">
                <a:solidFill>
                  <a:schemeClr val="lt1"/>
                </a:solidFill>
              </a:defRPr>
            </a:lvl2pPr>
            <a:lvl3pPr lvl="2" algn="l">
              <a:lnSpc>
                <a:spcPct val="100000"/>
              </a:lnSpc>
              <a:spcBef>
                <a:spcPts val="0"/>
              </a:spcBef>
              <a:spcAft>
                <a:spcPts val="0"/>
              </a:spcAft>
              <a:buClr>
                <a:schemeClr val="lt1"/>
              </a:buClr>
              <a:buSzPts val="2600"/>
              <a:buNone/>
              <a:defRPr sz="2600">
                <a:solidFill>
                  <a:schemeClr val="lt1"/>
                </a:solidFill>
              </a:defRPr>
            </a:lvl3pPr>
            <a:lvl4pPr lvl="3" algn="l">
              <a:lnSpc>
                <a:spcPct val="100000"/>
              </a:lnSpc>
              <a:spcBef>
                <a:spcPts val="0"/>
              </a:spcBef>
              <a:spcAft>
                <a:spcPts val="0"/>
              </a:spcAft>
              <a:buClr>
                <a:schemeClr val="lt1"/>
              </a:buClr>
              <a:buSzPts val="2600"/>
              <a:buNone/>
              <a:defRPr sz="2600">
                <a:solidFill>
                  <a:schemeClr val="lt1"/>
                </a:solidFill>
              </a:defRPr>
            </a:lvl4pPr>
            <a:lvl5pPr lvl="4" algn="l">
              <a:lnSpc>
                <a:spcPct val="100000"/>
              </a:lnSpc>
              <a:spcBef>
                <a:spcPts val="0"/>
              </a:spcBef>
              <a:spcAft>
                <a:spcPts val="0"/>
              </a:spcAft>
              <a:buClr>
                <a:schemeClr val="lt1"/>
              </a:buClr>
              <a:buSzPts val="2600"/>
              <a:buNone/>
              <a:defRPr sz="2600">
                <a:solidFill>
                  <a:schemeClr val="lt1"/>
                </a:solidFill>
              </a:defRPr>
            </a:lvl5pPr>
            <a:lvl6pPr lvl="5" algn="l">
              <a:lnSpc>
                <a:spcPct val="100000"/>
              </a:lnSpc>
              <a:spcBef>
                <a:spcPts val="0"/>
              </a:spcBef>
              <a:spcAft>
                <a:spcPts val="0"/>
              </a:spcAft>
              <a:buClr>
                <a:schemeClr val="lt1"/>
              </a:buClr>
              <a:buSzPts val="2600"/>
              <a:buNone/>
              <a:defRPr sz="2600">
                <a:solidFill>
                  <a:schemeClr val="lt1"/>
                </a:solidFill>
              </a:defRPr>
            </a:lvl6pPr>
            <a:lvl7pPr lvl="6" algn="l">
              <a:lnSpc>
                <a:spcPct val="100000"/>
              </a:lnSpc>
              <a:spcBef>
                <a:spcPts val="0"/>
              </a:spcBef>
              <a:spcAft>
                <a:spcPts val="0"/>
              </a:spcAft>
              <a:buClr>
                <a:schemeClr val="lt1"/>
              </a:buClr>
              <a:buSzPts val="2600"/>
              <a:buNone/>
              <a:defRPr sz="2600">
                <a:solidFill>
                  <a:schemeClr val="lt1"/>
                </a:solidFill>
              </a:defRPr>
            </a:lvl7pPr>
            <a:lvl8pPr lvl="7" algn="l">
              <a:lnSpc>
                <a:spcPct val="100000"/>
              </a:lnSpc>
              <a:spcBef>
                <a:spcPts val="0"/>
              </a:spcBef>
              <a:spcAft>
                <a:spcPts val="0"/>
              </a:spcAft>
              <a:buClr>
                <a:schemeClr val="lt1"/>
              </a:buClr>
              <a:buSzPts val="2600"/>
              <a:buNone/>
              <a:defRPr sz="2600">
                <a:solidFill>
                  <a:schemeClr val="lt1"/>
                </a:solidFill>
              </a:defRPr>
            </a:lvl8pPr>
            <a:lvl9pPr lvl="8" algn="l">
              <a:lnSpc>
                <a:spcPct val="100000"/>
              </a:lnSpc>
              <a:spcBef>
                <a:spcPts val="0"/>
              </a:spcBef>
              <a:spcAft>
                <a:spcPts val="0"/>
              </a:spcAft>
              <a:buClr>
                <a:schemeClr val="lt1"/>
              </a:buClr>
              <a:buSzPts val="2600"/>
              <a:buNone/>
              <a:defRPr sz="2600">
                <a:solidFill>
                  <a:schemeClr val="lt1"/>
                </a:solidFill>
              </a:defRPr>
            </a:lvl9pPr>
          </a:lstStyle>
          <a:p/>
        </p:txBody>
      </p:sp>
      <p:sp>
        <p:nvSpPr>
          <p:cNvPr id="61" name="Google Shape;61;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11328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hlink"/>
              </a:buClr>
              <a:buSzPts val="2700"/>
              <a:buFont typeface="Montserrat ExtraLight"/>
              <a:buNone/>
              <a:defRPr b="0" i="0" sz="2700" u="none" cap="none" strike="noStrike">
                <a:solidFill>
                  <a:schemeClr val="hlink"/>
                </a:solidFill>
                <a:latin typeface="Montserrat ExtraLight"/>
                <a:ea typeface="Montserrat ExtraLight"/>
                <a:cs typeface="Montserrat ExtraLight"/>
                <a:sym typeface="Montserrat ExtraLight"/>
              </a:defRPr>
            </a:lvl1pPr>
            <a:lvl2pPr lvl="1"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2pPr>
            <a:lvl3pPr lvl="2"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3pPr>
            <a:lvl4pPr lvl="3"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4pPr>
            <a:lvl5pPr lvl="4"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5pPr>
            <a:lvl6pPr lvl="5"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6pPr>
            <a:lvl7pPr lvl="6"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7pPr>
            <a:lvl8pPr lvl="7"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8pPr>
            <a:lvl9pPr lvl="8"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9pPr>
          </a:lstStyle>
          <a:p/>
        </p:txBody>
      </p:sp>
      <p:sp>
        <p:nvSpPr>
          <p:cNvPr id="7" name="Google Shape;7;p1"/>
          <p:cNvSpPr txBox="1"/>
          <p:nvPr>
            <p:ph idx="1" type="body"/>
          </p:nvPr>
        </p:nvSpPr>
        <p:spPr>
          <a:xfrm>
            <a:off x="713225" y="1152475"/>
            <a:ext cx="7717500" cy="34515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hlink"/>
              </a:buClr>
              <a:buSzPts val="1800"/>
              <a:buFont typeface="Abel"/>
              <a:buChar char="●"/>
              <a:defRPr b="0" i="0" sz="1800" u="none" cap="none" strike="noStrike">
                <a:solidFill>
                  <a:schemeClr val="hlink"/>
                </a:solidFill>
                <a:latin typeface="Abel"/>
                <a:ea typeface="Abel"/>
                <a:cs typeface="Abel"/>
                <a:sym typeface="Abel"/>
              </a:defRPr>
            </a:lvl1pPr>
            <a:lvl2pPr indent="-317500" lvl="1" marL="9144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2pPr>
            <a:lvl3pPr indent="-317500" lvl="2" marL="13716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3pPr>
            <a:lvl4pPr indent="-317500" lvl="3" marL="18288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4pPr>
            <a:lvl5pPr indent="-317500" lvl="4" marL="22860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5pPr>
            <a:lvl6pPr indent="-317500" lvl="5" marL="27432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6pPr>
            <a:lvl7pPr indent="-317500" lvl="6" marL="32004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7pPr>
            <a:lvl8pPr indent="-317500" lvl="7" marL="36576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8pPr>
            <a:lvl9pPr indent="-317500" lvl="8" marL="4114800" marR="0" rtl="0" algn="l">
              <a:lnSpc>
                <a:spcPct val="115000"/>
              </a:lnSpc>
              <a:spcBef>
                <a:spcPts val="1600"/>
              </a:spcBef>
              <a:spcAft>
                <a:spcPts val="1600"/>
              </a:spcAft>
              <a:buClr>
                <a:schemeClr val="hlink"/>
              </a:buClr>
              <a:buSzPts val="1400"/>
              <a:buFont typeface="Abel"/>
              <a:buChar char="■"/>
              <a:defRPr b="0" i="0" sz="1400" u="none" cap="none" strike="noStrike">
                <a:solidFill>
                  <a:schemeClr val="hlink"/>
                </a:solidFill>
                <a:latin typeface="Abel"/>
                <a:ea typeface="Abel"/>
                <a:cs typeface="Abel"/>
                <a:sym typeface="Abel"/>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hlink"/>
                </a:solidFill>
                <a:latin typeface="Abel"/>
                <a:ea typeface="Abel"/>
                <a:cs typeface="Abel"/>
                <a:sym typeface="Abel"/>
              </a:defRPr>
            </a:lvl1pPr>
            <a:lvl2pPr lvl="1" algn="r">
              <a:buNone/>
              <a:defRPr sz="1300">
                <a:solidFill>
                  <a:schemeClr val="hlink"/>
                </a:solidFill>
                <a:latin typeface="Abel"/>
                <a:ea typeface="Abel"/>
                <a:cs typeface="Abel"/>
                <a:sym typeface="Abel"/>
              </a:defRPr>
            </a:lvl2pPr>
            <a:lvl3pPr lvl="2" algn="r">
              <a:buNone/>
              <a:defRPr sz="1300">
                <a:solidFill>
                  <a:schemeClr val="hlink"/>
                </a:solidFill>
                <a:latin typeface="Abel"/>
                <a:ea typeface="Abel"/>
                <a:cs typeface="Abel"/>
                <a:sym typeface="Abel"/>
              </a:defRPr>
            </a:lvl3pPr>
            <a:lvl4pPr lvl="3" algn="r">
              <a:buNone/>
              <a:defRPr sz="1300">
                <a:solidFill>
                  <a:schemeClr val="hlink"/>
                </a:solidFill>
                <a:latin typeface="Abel"/>
                <a:ea typeface="Abel"/>
                <a:cs typeface="Abel"/>
                <a:sym typeface="Abel"/>
              </a:defRPr>
            </a:lvl4pPr>
            <a:lvl5pPr lvl="4" algn="r">
              <a:buNone/>
              <a:defRPr sz="1300">
                <a:solidFill>
                  <a:schemeClr val="hlink"/>
                </a:solidFill>
                <a:latin typeface="Abel"/>
                <a:ea typeface="Abel"/>
                <a:cs typeface="Abel"/>
                <a:sym typeface="Abel"/>
              </a:defRPr>
            </a:lvl5pPr>
            <a:lvl6pPr lvl="5" algn="r">
              <a:buNone/>
              <a:defRPr sz="1300">
                <a:solidFill>
                  <a:schemeClr val="hlink"/>
                </a:solidFill>
                <a:latin typeface="Abel"/>
                <a:ea typeface="Abel"/>
                <a:cs typeface="Abel"/>
                <a:sym typeface="Abel"/>
              </a:defRPr>
            </a:lvl6pPr>
            <a:lvl7pPr lvl="6" algn="r">
              <a:buNone/>
              <a:defRPr sz="1300">
                <a:solidFill>
                  <a:schemeClr val="hlink"/>
                </a:solidFill>
                <a:latin typeface="Abel"/>
                <a:ea typeface="Abel"/>
                <a:cs typeface="Abel"/>
                <a:sym typeface="Abel"/>
              </a:defRPr>
            </a:lvl7pPr>
            <a:lvl8pPr lvl="7" algn="r">
              <a:buNone/>
              <a:defRPr sz="1300">
                <a:solidFill>
                  <a:schemeClr val="hlink"/>
                </a:solidFill>
                <a:latin typeface="Abel"/>
                <a:ea typeface="Abel"/>
                <a:cs typeface="Abel"/>
                <a:sym typeface="Abel"/>
              </a:defRPr>
            </a:lvl8pPr>
            <a:lvl9pPr lvl="8" algn="r">
              <a:buNone/>
              <a:defRPr sz="1300">
                <a:solidFill>
                  <a:schemeClr val="hlink"/>
                </a:solidFill>
                <a:latin typeface="Abel"/>
                <a:ea typeface="Abel"/>
                <a:cs typeface="Abel"/>
                <a:sym typeface="Abe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3.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 Id="rId3" Type="http://schemas.openxmlformats.org/officeDocument/2006/relationships/image" Target="../media/image3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image" Target="../media/image2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6.xml"/><Relationship Id="rId3"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 Id="rId3" Type="http://schemas.openxmlformats.org/officeDocument/2006/relationships/image" Target="../media/image1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0.xml"/><Relationship Id="rId3" Type="http://schemas.openxmlformats.org/officeDocument/2006/relationships/image" Target="../media/image2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1.xml"/><Relationship Id="rId3" Type="http://schemas.openxmlformats.org/officeDocument/2006/relationships/image" Target="../media/image1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2.xml"/><Relationship Id="rId3" Type="http://schemas.openxmlformats.org/officeDocument/2006/relationships/image" Target="../media/image1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3.xml"/><Relationship Id="rId3" Type="http://schemas.openxmlformats.org/officeDocument/2006/relationships/image" Target="../media/image1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4.xml"/><Relationship Id="rId3" Type="http://schemas.openxmlformats.org/officeDocument/2006/relationships/image" Target="../media/image15.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5.xml"/><Relationship Id="rId3" Type="http://schemas.openxmlformats.org/officeDocument/2006/relationships/image" Target="../media/image20.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6.xml"/><Relationship Id="rId3" Type="http://schemas.openxmlformats.org/officeDocument/2006/relationships/image" Target="../media/image19.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7.xml"/><Relationship Id="rId3" Type="http://schemas.openxmlformats.org/officeDocument/2006/relationships/image" Target="../media/image24.png"/><Relationship Id="rId4" Type="http://schemas.openxmlformats.org/officeDocument/2006/relationships/image" Target="../media/image18.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8.xml"/><Relationship Id="rId3" Type="http://schemas.openxmlformats.org/officeDocument/2006/relationships/image" Target="../media/image2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9.xml"/><Relationship Id="rId3" Type="http://schemas.openxmlformats.org/officeDocument/2006/relationships/image" Target="../media/image21.png"/><Relationship Id="rId4" Type="http://schemas.openxmlformats.org/officeDocument/2006/relationships/image" Target="../media/image2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0.xml"/><Relationship Id="rId3" Type="http://schemas.openxmlformats.org/officeDocument/2006/relationships/image" Target="../media/image25.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1.xml"/><Relationship Id="rId3" Type="http://schemas.openxmlformats.org/officeDocument/2006/relationships/image" Target="../media/image22.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3.xml"/><Relationship Id="rId3" Type="http://schemas.openxmlformats.org/officeDocument/2006/relationships/image" Target="../media/image6.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image" Target="../media/image30.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31"/>
          <p:cNvPicPr preferRelativeResize="0"/>
          <p:nvPr/>
        </p:nvPicPr>
        <p:blipFill>
          <a:blip r:embed="rId3">
            <a:alphaModFix/>
          </a:blip>
          <a:stretch>
            <a:fillRect/>
          </a:stretch>
        </p:blipFill>
        <p:spPr>
          <a:xfrm>
            <a:off x="4142478" y="487774"/>
            <a:ext cx="859033" cy="859026"/>
          </a:xfrm>
          <a:prstGeom prst="rect">
            <a:avLst/>
          </a:prstGeom>
          <a:noFill/>
          <a:ln>
            <a:noFill/>
          </a:ln>
        </p:spPr>
      </p:pic>
      <p:sp>
        <p:nvSpPr>
          <p:cNvPr id="214" name="Google Shape;214;p31"/>
          <p:cNvSpPr txBox="1"/>
          <p:nvPr/>
        </p:nvSpPr>
        <p:spPr>
          <a:xfrm>
            <a:off x="1484700" y="2248500"/>
            <a:ext cx="61746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6"/>
                </a:solidFill>
                <a:latin typeface="Montserrat"/>
                <a:ea typeface="Montserrat"/>
                <a:cs typeface="Montserrat"/>
                <a:sym typeface="Montserrat"/>
              </a:rPr>
              <a:t>Base de Datos y SQL 1</a:t>
            </a:r>
            <a:endParaRPr sz="3000">
              <a:solidFill>
                <a:schemeClr val="accent6"/>
              </a:solidFill>
              <a:latin typeface="Montserrat"/>
              <a:ea typeface="Montserrat"/>
              <a:cs typeface="Montserrat"/>
              <a:sym typeface="Montserrat"/>
            </a:endParaRPr>
          </a:p>
        </p:txBody>
      </p:sp>
      <p:sp>
        <p:nvSpPr>
          <p:cNvPr id="215" name="Google Shape;215;p31"/>
          <p:cNvSpPr txBox="1"/>
          <p:nvPr/>
        </p:nvSpPr>
        <p:spPr>
          <a:xfrm>
            <a:off x="2515800" y="1784100"/>
            <a:ext cx="4112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Roboto Mono"/>
                <a:ea typeface="Roboto Mono"/>
                <a:cs typeface="Roboto Mono"/>
                <a:sym typeface="Roboto Mono"/>
              </a:rPr>
              <a:t>Clase n°7</a:t>
            </a:r>
            <a:endParaRPr>
              <a:solidFill>
                <a:schemeClr val="lt1"/>
              </a:solidFill>
              <a:latin typeface="Roboto Mono"/>
              <a:ea typeface="Roboto Mono"/>
              <a:cs typeface="Roboto Mono"/>
              <a:sym typeface="Roboto Mono"/>
            </a:endParaRPr>
          </a:p>
        </p:txBody>
      </p:sp>
      <p:sp>
        <p:nvSpPr>
          <p:cNvPr id="216" name="Google Shape;216;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0"/>
          <p:cNvSpPr txBox="1"/>
          <p:nvPr>
            <p:ph type="title"/>
          </p:nvPr>
        </p:nvSpPr>
        <p:spPr>
          <a:xfrm>
            <a:off x="713225" y="530725"/>
            <a:ext cx="7554900" cy="528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rgbClr val="CEA6FF"/>
                </a:solidFill>
              </a:rPr>
              <a:t>¿Qué es un motor de base de datos?</a:t>
            </a:r>
            <a:endParaRPr>
              <a:solidFill>
                <a:srgbClr val="CEA6FF"/>
              </a:solidFill>
            </a:endParaRPr>
          </a:p>
        </p:txBody>
      </p:sp>
      <p:sp>
        <p:nvSpPr>
          <p:cNvPr id="295" name="Google Shape;295;p40"/>
          <p:cNvSpPr txBox="1"/>
          <p:nvPr>
            <p:ph idx="1" type="body"/>
          </p:nvPr>
        </p:nvSpPr>
        <p:spPr>
          <a:xfrm>
            <a:off x="681750" y="1304150"/>
            <a:ext cx="7780500" cy="82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rgbClr val="383838"/>
                </a:solidFill>
                <a:highlight>
                  <a:srgbClr val="FFFFFF"/>
                </a:highlight>
                <a:latin typeface="Roboto Mono"/>
                <a:ea typeface="Roboto Mono"/>
                <a:cs typeface="Roboto Mono"/>
                <a:sym typeface="Roboto Mono"/>
              </a:rPr>
              <a:t>La pieza de </a:t>
            </a:r>
            <a:r>
              <a:rPr i="1" lang="en">
                <a:solidFill>
                  <a:srgbClr val="383838"/>
                </a:solidFill>
                <a:highlight>
                  <a:srgbClr val="FFFFFF"/>
                </a:highlight>
                <a:latin typeface="Roboto Mono"/>
                <a:ea typeface="Roboto Mono"/>
                <a:cs typeface="Roboto Mono"/>
                <a:sym typeface="Roboto Mono"/>
              </a:rPr>
              <a:t>software</a:t>
            </a:r>
            <a:r>
              <a:rPr lang="en">
                <a:solidFill>
                  <a:srgbClr val="383838"/>
                </a:solidFill>
                <a:highlight>
                  <a:srgbClr val="FFFFFF"/>
                </a:highlight>
                <a:latin typeface="Roboto Mono"/>
                <a:ea typeface="Roboto Mono"/>
                <a:cs typeface="Roboto Mono"/>
                <a:sym typeface="Roboto Mono"/>
              </a:rPr>
              <a:t> fundamental de un DBMS que se encarga de las bases de datos es lo que corrientemente llamamos el </a:t>
            </a:r>
            <a:r>
              <a:rPr b="1" lang="en">
                <a:solidFill>
                  <a:srgbClr val="383838"/>
                </a:solidFill>
                <a:highlight>
                  <a:srgbClr val="FFFFFF"/>
                </a:highlight>
                <a:latin typeface="Roboto Mono"/>
                <a:ea typeface="Roboto Mono"/>
                <a:cs typeface="Roboto Mono"/>
                <a:sym typeface="Roboto Mono"/>
              </a:rPr>
              <a:t>motor de bases de datos</a:t>
            </a:r>
            <a:r>
              <a:rPr lang="en">
                <a:solidFill>
                  <a:srgbClr val="383838"/>
                </a:solidFill>
                <a:highlight>
                  <a:srgbClr val="FFFFFF"/>
                </a:highlight>
                <a:latin typeface="Roboto Mono"/>
                <a:ea typeface="Roboto Mono"/>
                <a:cs typeface="Roboto Mono"/>
                <a:sym typeface="Roboto Mono"/>
              </a:rPr>
              <a:t>.</a:t>
            </a:r>
            <a:endParaRPr sz="1600">
              <a:solidFill>
                <a:srgbClr val="000000"/>
              </a:solidFill>
              <a:latin typeface="Roboto Mono"/>
              <a:ea typeface="Roboto Mono"/>
              <a:cs typeface="Roboto Mono"/>
              <a:sym typeface="Roboto Mono"/>
            </a:endParaRPr>
          </a:p>
        </p:txBody>
      </p:sp>
      <p:sp>
        <p:nvSpPr>
          <p:cNvPr id="296" name="Google Shape;296;p40"/>
          <p:cNvSpPr/>
          <p:nvPr/>
        </p:nvSpPr>
        <p:spPr>
          <a:xfrm>
            <a:off x="8670800" y="0"/>
            <a:ext cx="508200" cy="5143500"/>
          </a:xfrm>
          <a:prstGeom prst="frame">
            <a:avLst>
              <a:gd fmla="val 6267"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40"/>
          <p:cNvSpPr/>
          <p:nvPr/>
        </p:nvSpPr>
        <p:spPr>
          <a:xfrm>
            <a:off x="8670800" y="11750"/>
            <a:ext cx="508200" cy="5143500"/>
          </a:xfrm>
          <a:prstGeom prst="rect">
            <a:avLst/>
          </a:prstGeom>
          <a:solidFill>
            <a:srgbClr val="F5941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99" name="Google Shape;299;p40"/>
          <p:cNvPicPr preferRelativeResize="0"/>
          <p:nvPr/>
        </p:nvPicPr>
        <p:blipFill>
          <a:blip r:embed="rId3">
            <a:alphaModFix/>
          </a:blip>
          <a:stretch>
            <a:fillRect/>
          </a:stretch>
        </p:blipFill>
        <p:spPr>
          <a:xfrm>
            <a:off x="3693075" y="2124350"/>
            <a:ext cx="4924750" cy="2714351"/>
          </a:xfrm>
          <a:prstGeom prst="rect">
            <a:avLst/>
          </a:prstGeom>
          <a:noFill/>
          <a:ln>
            <a:noFill/>
          </a:ln>
        </p:spPr>
      </p:pic>
      <p:pic>
        <p:nvPicPr>
          <p:cNvPr id="300" name="Google Shape;300;p40"/>
          <p:cNvPicPr preferRelativeResize="0"/>
          <p:nvPr/>
        </p:nvPicPr>
        <p:blipFill>
          <a:blip r:embed="rId4">
            <a:alphaModFix/>
          </a:blip>
          <a:stretch>
            <a:fillRect/>
          </a:stretch>
        </p:blipFill>
        <p:spPr>
          <a:xfrm>
            <a:off x="113750" y="2369175"/>
            <a:ext cx="3526350" cy="19742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1"/>
          <p:cNvSpPr txBox="1"/>
          <p:nvPr>
            <p:ph type="title"/>
          </p:nvPr>
        </p:nvSpPr>
        <p:spPr>
          <a:xfrm>
            <a:off x="713225" y="530725"/>
            <a:ext cx="7554900" cy="528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rgbClr val="CEA6FF"/>
                </a:solidFill>
              </a:rPr>
              <a:t>Tipos de bases de datos I</a:t>
            </a:r>
            <a:endParaRPr>
              <a:solidFill>
                <a:srgbClr val="CEA6FF"/>
              </a:solidFill>
            </a:endParaRPr>
          </a:p>
        </p:txBody>
      </p:sp>
      <p:sp>
        <p:nvSpPr>
          <p:cNvPr id="306" name="Google Shape;306;p41"/>
          <p:cNvSpPr/>
          <p:nvPr/>
        </p:nvSpPr>
        <p:spPr>
          <a:xfrm>
            <a:off x="8670800" y="0"/>
            <a:ext cx="508200" cy="5143500"/>
          </a:xfrm>
          <a:prstGeom prst="frame">
            <a:avLst>
              <a:gd fmla="val 6267"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41"/>
          <p:cNvSpPr/>
          <p:nvPr/>
        </p:nvSpPr>
        <p:spPr>
          <a:xfrm>
            <a:off x="8670800" y="11750"/>
            <a:ext cx="508200" cy="5143500"/>
          </a:xfrm>
          <a:prstGeom prst="rect">
            <a:avLst/>
          </a:prstGeom>
          <a:solidFill>
            <a:srgbClr val="F5941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9" name="Google Shape;309;p41"/>
          <p:cNvSpPr/>
          <p:nvPr/>
        </p:nvSpPr>
        <p:spPr>
          <a:xfrm>
            <a:off x="3456508" y="1493310"/>
            <a:ext cx="2266800" cy="15168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41"/>
          <p:cNvSpPr/>
          <p:nvPr/>
        </p:nvSpPr>
        <p:spPr>
          <a:xfrm>
            <a:off x="5796042" y="1493299"/>
            <a:ext cx="2266800" cy="1516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41"/>
          <p:cNvSpPr/>
          <p:nvPr/>
        </p:nvSpPr>
        <p:spPr>
          <a:xfrm>
            <a:off x="1112331" y="3086275"/>
            <a:ext cx="2266800" cy="1516800"/>
          </a:xfrm>
          <a:prstGeom prst="rect">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41"/>
          <p:cNvSpPr/>
          <p:nvPr/>
        </p:nvSpPr>
        <p:spPr>
          <a:xfrm>
            <a:off x="3456508" y="3086286"/>
            <a:ext cx="2266800" cy="15168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41"/>
          <p:cNvSpPr/>
          <p:nvPr/>
        </p:nvSpPr>
        <p:spPr>
          <a:xfrm>
            <a:off x="5796042" y="3086275"/>
            <a:ext cx="2266800" cy="1516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41"/>
          <p:cNvSpPr/>
          <p:nvPr/>
        </p:nvSpPr>
        <p:spPr>
          <a:xfrm>
            <a:off x="1112331" y="1493299"/>
            <a:ext cx="2266800" cy="1516800"/>
          </a:xfrm>
          <a:prstGeom prst="rect">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41"/>
          <p:cNvSpPr txBox="1"/>
          <p:nvPr>
            <p:ph idx="4294967295" type="title"/>
          </p:nvPr>
        </p:nvSpPr>
        <p:spPr>
          <a:xfrm>
            <a:off x="5999950" y="1868675"/>
            <a:ext cx="1866600" cy="401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SzPts val="1700"/>
              <a:buNone/>
            </a:pPr>
            <a:r>
              <a:rPr lang="en" sz="2000">
                <a:solidFill>
                  <a:schemeClr val="lt1"/>
                </a:solidFill>
              </a:rPr>
              <a:t>Hierarchical</a:t>
            </a:r>
            <a:endParaRPr sz="2000">
              <a:solidFill>
                <a:schemeClr val="lt1"/>
              </a:solidFill>
            </a:endParaRPr>
          </a:p>
        </p:txBody>
      </p:sp>
      <p:sp>
        <p:nvSpPr>
          <p:cNvPr id="316" name="Google Shape;316;p41"/>
          <p:cNvSpPr txBox="1"/>
          <p:nvPr>
            <p:ph type="title"/>
          </p:nvPr>
        </p:nvSpPr>
        <p:spPr>
          <a:xfrm>
            <a:off x="1302550" y="1868675"/>
            <a:ext cx="1998600" cy="401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SzPts val="1700"/>
              <a:buNone/>
            </a:pPr>
            <a:r>
              <a:rPr lang="en" sz="2000">
                <a:solidFill>
                  <a:schemeClr val="lt1"/>
                </a:solidFill>
              </a:rPr>
              <a:t>Centralized</a:t>
            </a:r>
            <a:endParaRPr sz="2000">
              <a:solidFill>
                <a:schemeClr val="lt1"/>
              </a:solidFill>
            </a:endParaRPr>
          </a:p>
        </p:txBody>
      </p:sp>
      <p:sp>
        <p:nvSpPr>
          <p:cNvPr id="317" name="Google Shape;317;p41"/>
          <p:cNvSpPr txBox="1"/>
          <p:nvPr>
            <p:ph idx="4294967295" type="subTitle"/>
          </p:nvPr>
        </p:nvSpPr>
        <p:spPr>
          <a:xfrm>
            <a:off x="1302557" y="2283158"/>
            <a:ext cx="1866600" cy="528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sz="1000">
                <a:solidFill>
                  <a:schemeClr val="lt1"/>
                </a:solidFill>
                <a:latin typeface="Roboto Mono"/>
                <a:ea typeface="Roboto Mono"/>
                <a:cs typeface="Roboto Mono"/>
                <a:sym typeface="Roboto Mono"/>
              </a:rPr>
              <a:t>Biblioteca central en una </a:t>
            </a:r>
            <a:r>
              <a:rPr lang="en" sz="1000">
                <a:solidFill>
                  <a:schemeClr val="lt1"/>
                </a:solidFill>
                <a:latin typeface="Roboto Mono"/>
                <a:ea typeface="Roboto Mono"/>
                <a:cs typeface="Roboto Mono"/>
                <a:sym typeface="Roboto Mono"/>
              </a:rPr>
              <a:t>Universidad</a:t>
            </a:r>
            <a:r>
              <a:rPr lang="en" sz="1000">
                <a:solidFill>
                  <a:schemeClr val="lt1"/>
                </a:solidFill>
                <a:latin typeface="Roboto Mono"/>
                <a:ea typeface="Roboto Mono"/>
                <a:cs typeface="Roboto Mono"/>
                <a:sym typeface="Roboto Mono"/>
              </a:rPr>
              <a:t>.</a:t>
            </a:r>
            <a:endParaRPr sz="1000">
              <a:solidFill>
                <a:schemeClr val="lt1"/>
              </a:solidFill>
              <a:latin typeface="Roboto Mono"/>
              <a:ea typeface="Roboto Mono"/>
              <a:cs typeface="Roboto Mono"/>
              <a:sym typeface="Roboto Mono"/>
            </a:endParaRPr>
          </a:p>
        </p:txBody>
      </p:sp>
      <p:sp>
        <p:nvSpPr>
          <p:cNvPr id="318" name="Google Shape;318;p41"/>
          <p:cNvSpPr txBox="1"/>
          <p:nvPr>
            <p:ph idx="4294967295" type="title"/>
          </p:nvPr>
        </p:nvSpPr>
        <p:spPr>
          <a:xfrm>
            <a:off x="1434557" y="3471353"/>
            <a:ext cx="1602600" cy="401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SzPts val="1700"/>
              <a:buNone/>
            </a:pPr>
            <a:r>
              <a:rPr lang="en" sz="2000">
                <a:solidFill>
                  <a:schemeClr val="lt1"/>
                </a:solidFill>
              </a:rPr>
              <a:t>Object</a:t>
            </a:r>
            <a:endParaRPr sz="2000">
              <a:solidFill>
                <a:schemeClr val="lt1"/>
              </a:solidFill>
            </a:endParaRPr>
          </a:p>
        </p:txBody>
      </p:sp>
      <p:sp>
        <p:nvSpPr>
          <p:cNvPr id="319" name="Google Shape;319;p41"/>
          <p:cNvSpPr txBox="1"/>
          <p:nvPr>
            <p:ph idx="4294967295" type="subTitle"/>
          </p:nvPr>
        </p:nvSpPr>
        <p:spPr>
          <a:xfrm>
            <a:off x="1302557" y="3871617"/>
            <a:ext cx="1866600" cy="528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sz="1000">
                <a:solidFill>
                  <a:schemeClr val="lt1"/>
                </a:solidFill>
                <a:latin typeface="Roboto Mono"/>
                <a:ea typeface="Roboto Mono"/>
                <a:cs typeface="Roboto Mono"/>
                <a:sym typeface="Roboto Mono"/>
              </a:rPr>
              <a:t>Datos representados y almacenados como objetos.</a:t>
            </a:r>
            <a:endParaRPr sz="1000">
              <a:solidFill>
                <a:schemeClr val="lt1"/>
              </a:solidFill>
              <a:latin typeface="Roboto Mono"/>
              <a:ea typeface="Roboto Mono"/>
              <a:cs typeface="Roboto Mono"/>
              <a:sym typeface="Roboto Mono"/>
            </a:endParaRPr>
          </a:p>
        </p:txBody>
      </p:sp>
      <p:sp>
        <p:nvSpPr>
          <p:cNvPr id="320" name="Google Shape;320;p41"/>
          <p:cNvSpPr txBox="1"/>
          <p:nvPr>
            <p:ph idx="4294967295" type="title"/>
          </p:nvPr>
        </p:nvSpPr>
        <p:spPr>
          <a:xfrm>
            <a:off x="3667275" y="1868675"/>
            <a:ext cx="1866600" cy="401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SzPts val="1700"/>
              <a:buNone/>
            </a:pPr>
            <a:r>
              <a:rPr lang="en" sz="2000">
                <a:solidFill>
                  <a:schemeClr val="lt1"/>
                </a:solidFill>
              </a:rPr>
              <a:t>Distributed</a:t>
            </a:r>
            <a:endParaRPr sz="2000">
              <a:solidFill>
                <a:schemeClr val="lt1"/>
              </a:solidFill>
            </a:endParaRPr>
          </a:p>
        </p:txBody>
      </p:sp>
      <p:sp>
        <p:nvSpPr>
          <p:cNvPr id="321" name="Google Shape;321;p41"/>
          <p:cNvSpPr txBox="1"/>
          <p:nvPr>
            <p:ph idx="4294967295" type="subTitle"/>
          </p:nvPr>
        </p:nvSpPr>
        <p:spPr>
          <a:xfrm>
            <a:off x="3667275" y="2283151"/>
            <a:ext cx="1866600" cy="528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sz="1000">
                <a:solidFill>
                  <a:schemeClr val="lt1"/>
                </a:solidFill>
                <a:latin typeface="Roboto Mono"/>
                <a:ea typeface="Roboto Mono"/>
                <a:cs typeface="Roboto Mono"/>
                <a:sym typeface="Roboto Mono"/>
              </a:rPr>
              <a:t>Hadoop, big data.</a:t>
            </a:r>
            <a:endParaRPr sz="1000">
              <a:solidFill>
                <a:schemeClr val="lt1"/>
              </a:solidFill>
              <a:latin typeface="Roboto Mono"/>
              <a:ea typeface="Roboto Mono"/>
              <a:cs typeface="Roboto Mono"/>
              <a:sym typeface="Roboto Mono"/>
            </a:endParaRPr>
          </a:p>
        </p:txBody>
      </p:sp>
      <p:sp>
        <p:nvSpPr>
          <p:cNvPr id="322" name="Google Shape;322;p41"/>
          <p:cNvSpPr txBox="1"/>
          <p:nvPr>
            <p:ph idx="4294967295" type="title"/>
          </p:nvPr>
        </p:nvSpPr>
        <p:spPr>
          <a:xfrm>
            <a:off x="3712875" y="3471350"/>
            <a:ext cx="1866600" cy="401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SzPts val="1700"/>
              <a:buNone/>
            </a:pPr>
            <a:r>
              <a:rPr lang="en" sz="2000">
                <a:solidFill>
                  <a:schemeClr val="lt1"/>
                </a:solidFill>
              </a:rPr>
              <a:t>Cloud</a:t>
            </a:r>
            <a:endParaRPr sz="2000">
              <a:solidFill>
                <a:schemeClr val="lt1"/>
              </a:solidFill>
            </a:endParaRPr>
          </a:p>
        </p:txBody>
      </p:sp>
      <p:sp>
        <p:nvSpPr>
          <p:cNvPr id="323" name="Google Shape;323;p41"/>
          <p:cNvSpPr txBox="1"/>
          <p:nvPr>
            <p:ph idx="4294967295" type="subTitle"/>
          </p:nvPr>
        </p:nvSpPr>
        <p:spPr>
          <a:xfrm>
            <a:off x="3667275" y="3871617"/>
            <a:ext cx="1866600" cy="528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sz="1000">
                <a:solidFill>
                  <a:schemeClr val="lt1"/>
                </a:solidFill>
                <a:latin typeface="Roboto Mono"/>
                <a:ea typeface="Roboto Mono"/>
                <a:cs typeface="Roboto Mono"/>
                <a:sym typeface="Roboto Mono"/>
              </a:rPr>
              <a:t>Entorno virtual. GCP, AWS, Azure.</a:t>
            </a:r>
            <a:endParaRPr sz="1000">
              <a:solidFill>
                <a:schemeClr val="lt1"/>
              </a:solidFill>
              <a:latin typeface="Roboto Mono"/>
              <a:ea typeface="Roboto Mono"/>
              <a:cs typeface="Roboto Mono"/>
              <a:sym typeface="Roboto Mono"/>
            </a:endParaRPr>
          </a:p>
        </p:txBody>
      </p:sp>
      <p:sp>
        <p:nvSpPr>
          <p:cNvPr id="324" name="Google Shape;324;p41"/>
          <p:cNvSpPr txBox="1"/>
          <p:nvPr>
            <p:ph idx="4294967295" type="subTitle"/>
          </p:nvPr>
        </p:nvSpPr>
        <p:spPr>
          <a:xfrm>
            <a:off x="5999941" y="2283151"/>
            <a:ext cx="1866600" cy="528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sz="1000">
                <a:solidFill>
                  <a:schemeClr val="lt1"/>
                </a:solidFill>
                <a:latin typeface="Roboto Mono"/>
                <a:ea typeface="Roboto Mono"/>
                <a:cs typeface="Roboto Mono"/>
                <a:sym typeface="Roboto Mono"/>
              </a:rPr>
              <a:t>Relación padre-hijo entre datos.</a:t>
            </a:r>
            <a:endParaRPr sz="1000">
              <a:solidFill>
                <a:schemeClr val="lt1"/>
              </a:solidFill>
              <a:latin typeface="Roboto Mono"/>
              <a:ea typeface="Roboto Mono"/>
              <a:cs typeface="Roboto Mono"/>
              <a:sym typeface="Roboto Mono"/>
            </a:endParaRPr>
          </a:p>
        </p:txBody>
      </p:sp>
      <p:sp>
        <p:nvSpPr>
          <p:cNvPr id="325" name="Google Shape;325;p41"/>
          <p:cNvSpPr txBox="1"/>
          <p:nvPr>
            <p:ph idx="4294967295" type="title"/>
          </p:nvPr>
        </p:nvSpPr>
        <p:spPr>
          <a:xfrm>
            <a:off x="6141241" y="3471353"/>
            <a:ext cx="1584000" cy="401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600"/>
              </a:spcAft>
              <a:buSzPts val="1700"/>
              <a:buNone/>
            </a:pPr>
            <a:r>
              <a:rPr lang="en" sz="2000">
                <a:solidFill>
                  <a:schemeClr val="lt1"/>
                </a:solidFill>
              </a:rPr>
              <a:t>Network</a:t>
            </a:r>
            <a:endParaRPr sz="2000">
              <a:solidFill>
                <a:schemeClr val="lt1"/>
              </a:solidFill>
            </a:endParaRPr>
          </a:p>
        </p:txBody>
      </p:sp>
      <p:sp>
        <p:nvSpPr>
          <p:cNvPr id="326" name="Google Shape;326;p41"/>
          <p:cNvSpPr txBox="1"/>
          <p:nvPr>
            <p:ph idx="4294967295" type="subTitle"/>
          </p:nvPr>
        </p:nvSpPr>
        <p:spPr>
          <a:xfrm>
            <a:off x="5999941" y="3871617"/>
            <a:ext cx="1866600" cy="528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sz="1000">
                <a:solidFill>
                  <a:schemeClr val="lt1"/>
                </a:solidFill>
                <a:latin typeface="Roboto Mono"/>
                <a:ea typeface="Roboto Mono"/>
                <a:cs typeface="Roboto Mono"/>
                <a:sym typeface="Roboto Mono"/>
              </a:rPr>
              <a:t>Nodos conectados por aristas. Grafos.</a:t>
            </a:r>
            <a:endParaRPr sz="1000">
              <a:solidFill>
                <a:schemeClr val="lt1"/>
              </a:solidFill>
              <a:latin typeface="Roboto Mono"/>
              <a:ea typeface="Roboto Mono"/>
              <a:cs typeface="Roboto Mono"/>
              <a:sym typeface="Roboto Mon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2"/>
          <p:cNvSpPr txBox="1"/>
          <p:nvPr>
            <p:ph type="ctrTitle"/>
          </p:nvPr>
        </p:nvSpPr>
        <p:spPr>
          <a:xfrm>
            <a:off x="156075" y="1588225"/>
            <a:ext cx="4230000" cy="946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600"/>
              <a:buNone/>
            </a:pPr>
            <a:r>
              <a:rPr lang="en">
                <a:solidFill>
                  <a:srgbClr val="CEA6FF"/>
                </a:solidFill>
                <a:latin typeface="Montserrat"/>
                <a:ea typeface="Montserrat"/>
                <a:cs typeface="Montserrat"/>
                <a:sym typeface="Montserrat"/>
              </a:rPr>
              <a:t>Relational</a:t>
            </a:r>
            <a:endParaRPr>
              <a:solidFill>
                <a:srgbClr val="CEA6FF"/>
              </a:solidFill>
              <a:latin typeface="Montserrat"/>
              <a:ea typeface="Montserrat"/>
              <a:cs typeface="Montserrat"/>
              <a:sym typeface="Montserrat"/>
            </a:endParaRPr>
          </a:p>
        </p:txBody>
      </p:sp>
      <p:sp>
        <p:nvSpPr>
          <p:cNvPr id="332" name="Google Shape;332;p42"/>
          <p:cNvSpPr txBox="1"/>
          <p:nvPr>
            <p:ph idx="3" type="ctrTitle"/>
          </p:nvPr>
        </p:nvSpPr>
        <p:spPr>
          <a:xfrm>
            <a:off x="4757925" y="1588225"/>
            <a:ext cx="4230000" cy="946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600"/>
              <a:buNone/>
            </a:pPr>
            <a:r>
              <a:rPr lang="en">
                <a:solidFill>
                  <a:srgbClr val="F59410"/>
                </a:solidFill>
                <a:latin typeface="Montserrat"/>
                <a:ea typeface="Montserrat"/>
                <a:cs typeface="Montserrat"/>
                <a:sym typeface="Montserrat"/>
              </a:rPr>
              <a:t>Non-Relational</a:t>
            </a:r>
            <a:endParaRPr>
              <a:solidFill>
                <a:srgbClr val="F59410"/>
              </a:solidFill>
              <a:latin typeface="Montserrat"/>
              <a:ea typeface="Montserrat"/>
              <a:cs typeface="Montserrat"/>
              <a:sym typeface="Montserrat"/>
            </a:endParaRPr>
          </a:p>
        </p:txBody>
      </p:sp>
      <p:sp>
        <p:nvSpPr>
          <p:cNvPr id="333" name="Google Shape;333;p42"/>
          <p:cNvSpPr txBox="1"/>
          <p:nvPr>
            <p:ph idx="1" type="subTitle"/>
          </p:nvPr>
        </p:nvSpPr>
        <p:spPr>
          <a:xfrm>
            <a:off x="975909" y="2452393"/>
            <a:ext cx="2590200" cy="111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000">
                <a:latin typeface="Roboto Mono"/>
                <a:ea typeface="Roboto Mono"/>
                <a:cs typeface="Roboto Mono"/>
                <a:sym typeface="Roboto Mono"/>
              </a:rPr>
              <a:t>O</a:t>
            </a:r>
            <a:r>
              <a:rPr lang="en" sz="1000">
                <a:latin typeface="Roboto Mono"/>
                <a:ea typeface="Roboto Mono"/>
                <a:cs typeface="Roboto Mono"/>
                <a:sym typeface="Roboto Mono"/>
              </a:rPr>
              <a:t>rdenan los datos en forma de tablas, columnas y filas.</a:t>
            </a:r>
            <a:endParaRPr sz="1000">
              <a:solidFill>
                <a:schemeClr val="lt1"/>
              </a:solidFill>
              <a:latin typeface="Roboto Mono"/>
              <a:ea typeface="Roboto Mono"/>
              <a:cs typeface="Roboto Mono"/>
              <a:sym typeface="Roboto Mono"/>
            </a:endParaRPr>
          </a:p>
          <a:p>
            <a:pPr indent="0" lvl="0" marL="0" rtl="0" algn="ctr">
              <a:lnSpc>
                <a:spcPct val="100000"/>
              </a:lnSpc>
              <a:spcBef>
                <a:spcPts val="0"/>
              </a:spcBef>
              <a:spcAft>
                <a:spcPts val="0"/>
              </a:spcAft>
              <a:buSzPts val="1400"/>
              <a:buNone/>
            </a:pPr>
            <a:r>
              <a:t/>
            </a:r>
            <a:endParaRPr sz="1000">
              <a:solidFill>
                <a:schemeClr val="lt1"/>
              </a:solidFill>
              <a:latin typeface="Roboto Mono"/>
              <a:ea typeface="Roboto Mono"/>
              <a:cs typeface="Roboto Mono"/>
              <a:sym typeface="Roboto Mono"/>
            </a:endParaRPr>
          </a:p>
        </p:txBody>
      </p:sp>
      <p:sp>
        <p:nvSpPr>
          <p:cNvPr id="334" name="Google Shape;334;p42"/>
          <p:cNvSpPr txBox="1"/>
          <p:nvPr>
            <p:ph idx="2" type="subTitle"/>
          </p:nvPr>
        </p:nvSpPr>
        <p:spPr>
          <a:xfrm>
            <a:off x="5583287" y="2452393"/>
            <a:ext cx="2579400" cy="111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000">
                <a:latin typeface="Roboto Mono"/>
                <a:ea typeface="Roboto Mono"/>
                <a:cs typeface="Roboto Mono"/>
                <a:sym typeface="Roboto Mono"/>
              </a:rPr>
              <a:t>Esquema de datos no claramente definido.</a:t>
            </a:r>
            <a:endParaRPr sz="1000">
              <a:latin typeface="Roboto Mono"/>
              <a:ea typeface="Roboto Mono"/>
              <a:cs typeface="Roboto Mono"/>
              <a:sym typeface="Roboto Mono"/>
            </a:endParaRPr>
          </a:p>
        </p:txBody>
      </p:sp>
      <p:sp>
        <p:nvSpPr>
          <p:cNvPr id="335" name="Google Shape;335;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36" name="Google Shape;336;p42"/>
          <p:cNvSpPr txBox="1"/>
          <p:nvPr>
            <p:ph idx="4294967295" type="title"/>
          </p:nvPr>
        </p:nvSpPr>
        <p:spPr>
          <a:xfrm>
            <a:off x="156075" y="552275"/>
            <a:ext cx="7554900" cy="528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rgbClr val="CEA6FF"/>
                </a:solidFill>
              </a:rPr>
              <a:t>Tipos de bases de datos II</a:t>
            </a:r>
            <a:endParaRPr>
              <a:solidFill>
                <a:srgbClr val="CEA6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3"/>
          <p:cNvSpPr txBox="1"/>
          <p:nvPr>
            <p:ph idx="1" type="body"/>
          </p:nvPr>
        </p:nvSpPr>
        <p:spPr>
          <a:xfrm>
            <a:off x="681750" y="1370425"/>
            <a:ext cx="7780500" cy="32694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1200"/>
              </a:spcBef>
              <a:spcAft>
                <a:spcPts val="0"/>
              </a:spcAft>
              <a:buNone/>
            </a:pPr>
            <a:r>
              <a:rPr b="1" lang="en" sz="1500">
                <a:solidFill>
                  <a:srgbClr val="000000"/>
                </a:solidFill>
                <a:highlight>
                  <a:srgbClr val="FFFFFF"/>
                </a:highlight>
                <a:latin typeface="Roboto Mono"/>
                <a:ea typeface="Roboto Mono"/>
                <a:cs typeface="Roboto Mono"/>
                <a:sym typeface="Roboto Mono"/>
              </a:rPr>
              <a:t>Ventajas de una base de datos relacional</a:t>
            </a:r>
            <a:endParaRPr b="1" sz="1500">
              <a:solidFill>
                <a:srgbClr val="000000"/>
              </a:solidFill>
              <a:highlight>
                <a:srgbClr val="FFFFFF"/>
              </a:highlight>
              <a:latin typeface="Roboto Mono"/>
              <a:ea typeface="Roboto Mono"/>
              <a:cs typeface="Roboto Mono"/>
              <a:sym typeface="Roboto Mono"/>
            </a:endParaRPr>
          </a:p>
          <a:p>
            <a:pPr indent="-323850" lvl="0" marL="457200" rtl="0" algn="l">
              <a:lnSpc>
                <a:spcPct val="115000"/>
              </a:lnSpc>
              <a:spcBef>
                <a:spcPts val="1200"/>
              </a:spcBef>
              <a:spcAft>
                <a:spcPts val="0"/>
              </a:spcAft>
              <a:buClr>
                <a:srgbClr val="000000"/>
              </a:buClr>
              <a:buSzPts val="1500"/>
              <a:buFont typeface="Roboto Mono"/>
              <a:buAutoNum type="arabicPeriod"/>
            </a:pPr>
            <a:r>
              <a:rPr lang="en" sz="1500">
                <a:solidFill>
                  <a:srgbClr val="000000"/>
                </a:solidFill>
                <a:highlight>
                  <a:srgbClr val="FFFFFF"/>
                </a:highlight>
                <a:latin typeface="Roboto Mono"/>
                <a:ea typeface="Roboto Mono"/>
                <a:cs typeface="Roboto Mono"/>
                <a:sym typeface="Roboto Mono"/>
              </a:rPr>
              <a:t>Los datos se estructuran fácilmente en categorías.</a:t>
            </a:r>
            <a:endParaRPr sz="1500">
              <a:solidFill>
                <a:srgbClr val="000000"/>
              </a:solidFill>
              <a:highlight>
                <a:srgbClr val="FFFFFF"/>
              </a:highlight>
              <a:latin typeface="Roboto Mono"/>
              <a:ea typeface="Roboto Mono"/>
              <a:cs typeface="Roboto Mono"/>
              <a:sym typeface="Roboto Mono"/>
            </a:endParaRPr>
          </a:p>
          <a:p>
            <a:pPr indent="-323850" lvl="0" marL="457200" rtl="0" algn="l">
              <a:lnSpc>
                <a:spcPct val="115000"/>
              </a:lnSpc>
              <a:spcBef>
                <a:spcPts val="0"/>
              </a:spcBef>
              <a:spcAft>
                <a:spcPts val="0"/>
              </a:spcAft>
              <a:buClr>
                <a:srgbClr val="000000"/>
              </a:buClr>
              <a:buSzPts val="1500"/>
              <a:buFont typeface="Roboto Mono"/>
              <a:buAutoNum type="arabicPeriod"/>
            </a:pPr>
            <a:r>
              <a:rPr lang="en" sz="1500">
                <a:solidFill>
                  <a:srgbClr val="000000"/>
                </a:solidFill>
                <a:highlight>
                  <a:srgbClr val="FFFFFF"/>
                </a:highlight>
                <a:latin typeface="Roboto Mono"/>
                <a:ea typeface="Roboto Mono"/>
                <a:cs typeface="Roboto Mono"/>
                <a:sym typeface="Roboto Mono"/>
              </a:rPr>
              <a:t>Los datos son consistentes en cuanto a su entrada y significado, y son fáciles de navegar.</a:t>
            </a:r>
            <a:endParaRPr sz="1500">
              <a:solidFill>
                <a:srgbClr val="000000"/>
              </a:solidFill>
              <a:highlight>
                <a:srgbClr val="FFFFFF"/>
              </a:highlight>
              <a:latin typeface="Roboto Mono"/>
              <a:ea typeface="Roboto Mono"/>
              <a:cs typeface="Roboto Mono"/>
              <a:sym typeface="Roboto Mono"/>
            </a:endParaRPr>
          </a:p>
          <a:p>
            <a:pPr indent="-323850" lvl="0" marL="457200" rtl="0" algn="l">
              <a:lnSpc>
                <a:spcPct val="115000"/>
              </a:lnSpc>
              <a:spcBef>
                <a:spcPts val="0"/>
              </a:spcBef>
              <a:spcAft>
                <a:spcPts val="0"/>
              </a:spcAft>
              <a:buClr>
                <a:srgbClr val="000000"/>
              </a:buClr>
              <a:buSzPts val="1500"/>
              <a:buFont typeface="Roboto Mono"/>
              <a:buAutoNum type="arabicPeriod"/>
            </a:pPr>
            <a:r>
              <a:rPr lang="en" sz="1500">
                <a:solidFill>
                  <a:srgbClr val="000000"/>
                </a:solidFill>
                <a:highlight>
                  <a:srgbClr val="FFFFFF"/>
                </a:highlight>
                <a:latin typeface="Roboto Mono"/>
                <a:ea typeface="Roboto Mono"/>
                <a:cs typeface="Roboto Mono"/>
                <a:sym typeface="Roboto Mono"/>
              </a:rPr>
              <a:t>Se pueden definir fácilmente las relaciones entre los puntos de datos.</a:t>
            </a:r>
            <a:endParaRPr sz="1500">
              <a:solidFill>
                <a:srgbClr val="000000"/>
              </a:solidFill>
              <a:highlight>
                <a:srgbClr val="FFFFFF"/>
              </a:highlight>
              <a:latin typeface="Roboto Mono"/>
              <a:ea typeface="Roboto Mono"/>
              <a:cs typeface="Roboto Mono"/>
              <a:sym typeface="Roboto Mono"/>
            </a:endParaRPr>
          </a:p>
          <a:p>
            <a:pPr indent="0" lvl="0" marL="0" rtl="0" algn="l">
              <a:lnSpc>
                <a:spcPct val="115000"/>
              </a:lnSpc>
              <a:spcBef>
                <a:spcPts val="1200"/>
              </a:spcBef>
              <a:spcAft>
                <a:spcPts val="0"/>
              </a:spcAft>
              <a:buNone/>
            </a:pPr>
            <a:r>
              <a:rPr b="1" lang="en" sz="1500">
                <a:solidFill>
                  <a:srgbClr val="000000"/>
                </a:solidFill>
                <a:highlight>
                  <a:srgbClr val="FFFFFF"/>
                </a:highlight>
                <a:latin typeface="Roboto Mono"/>
                <a:ea typeface="Roboto Mono"/>
                <a:cs typeface="Roboto Mono"/>
                <a:sym typeface="Roboto Mono"/>
              </a:rPr>
              <a:t>Ventajas de una base de datos no relacional</a:t>
            </a:r>
            <a:endParaRPr b="1" sz="1500">
              <a:solidFill>
                <a:srgbClr val="000000"/>
              </a:solidFill>
              <a:highlight>
                <a:srgbClr val="FFFFFF"/>
              </a:highlight>
              <a:latin typeface="Roboto Mono"/>
              <a:ea typeface="Roboto Mono"/>
              <a:cs typeface="Roboto Mono"/>
              <a:sym typeface="Roboto Mono"/>
            </a:endParaRPr>
          </a:p>
          <a:p>
            <a:pPr indent="-323850" lvl="0" marL="457200" rtl="0" algn="l">
              <a:lnSpc>
                <a:spcPct val="115000"/>
              </a:lnSpc>
              <a:spcBef>
                <a:spcPts val="1200"/>
              </a:spcBef>
              <a:spcAft>
                <a:spcPts val="0"/>
              </a:spcAft>
              <a:buClr>
                <a:srgbClr val="000000"/>
              </a:buClr>
              <a:buSzPts val="1500"/>
              <a:buFont typeface="Roboto Mono"/>
              <a:buAutoNum type="arabicPeriod"/>
            </a:pPr>
            <a:r>
              <a:rPr lang="en" sz="1500">
                <a:solidFill>
                  <a:srgbClr val="000000"/>
                </a:solidFill>
                <a:highlight>
                  <a:srgbClr val="FFFFFF"/>
                </a:highlight>
                <a:latin typeface="Roboto Mono"/>
                <a:ea typeface="Roboto Mono"/>
                <a:cs typeface="Roboto Mono"/>
                <a:sym typeface="Roboto Mono"/>
              </a:rPr>
              <a:t>Los datos no se limitan a un grupo estructurado.</a:t>
            </a:r>
            <a:endParaRPr sz="1500">
              <a:solidFill>
                <a:srgbClr val="000000"/>
              </a:solidFill>
              <a:highlight>
                <a:srgbClr val="FFFFFF"/>
              </a:highlight>
              <a:latin typeface="Roboto Mono"/>
              <a:ea typeface="Roboto Mono"/>
              <a:cs typeface="Roboto Mono"/>
              <a:sym typeface="Roboto Mono"/>
            </a:endParaRPr>
          </a:p>
          <a:p>
            <a:pPr indent="-323850" lvl="0" marL="457200" rtl="0" algn="l">
              <a:lnSpc>
                <a:spcPct val="115000"/>
              </a:lnSpc>
              <a:spcBef>
                <a:spcPts val="0"/>
              </a:spcBef>
              <a:spcAft>
                <a:spcPts val="0"/>
              </a:spcAft>
              <a:buClr>
                <a:srgbClr val="000000"/>
              </a:buClr>
              <a:buSzPts val="1500"/>
              <a:buFont typeface="Roboto Mono"/>
              <a:buAutoNum type="arabicPeriod"/>
            </a:pPr>
            <a:r>
              <a:rPr lang="en" sz="1500">
                <a:solidFill>
                  <a:srgbClr val="000000"/>
                </a:solidFill>
                <a:highlight>
                  <a:srgbClr val="FFFFFF"/>
                </a:highlight>
                <a:latin typeface="Roboto Mono"/>
                <a:ea typeface="Roboto Mono"/>
                <a:cs typeface="Roboto Mono"/>
                <a:sym typeface="Roboto Mono"/>
              </a:rPr>
              <a:t>Se pueden realizar funciones que permiten una mayor flexibilidad.</a:t>
            </a:r>
            <a:endParaRPr sz="1500">
              <a:solidFill>
                <a:srgbClr val="000000"/>
              </a:solidFill>
              <a:highlight>
                <a:srgbClr val="FFFFFF"/>
              </a:highlight>
              <a:latin typeface="Roboto Mono"/>
              <a:ea typeface="Roboto Mono"/>
              <a:cs typeface="Roboto Mono"/>
              <a:sym typeface="Roboto Mono"/>
            </a:endParaRPr>
          </a:p>
          <a:p>
            <a:pPr indent="-323850" lvl="0" marL="457200" rtl="0" algn="l">
              <a:lnSpc>
                <a:spcPct val="115000"/>
              </a:lnSpc>
              <a:spcBef>
                <a:spcPts val="0"/>
              </a:spcBef>
              <a:spcAft>
                <a:spcPts val="0"/>
              </a:spcAft>
              <a:buClr>
                <a:srgbClr val="000000"/>
              </a:buClr>
              <a:buSzPts val="1500"/>
              <a:buFont typeface="Roboto Mono"/>
              <a:buAutoNum type="arabicPeriod"/>
            </a:pPr>
            <a:r>
              <a:rPr lang="en" sz="1500">
                <a:solidFill>
                  <a:srgbClr val="000000"/>
                </a:solidFill>
                <a:highlight>
                  <a:srgbClr val="FFFFFF"/>
                </a:highlight>
                <a:latin typeface="Roboto Mono"/>
                <a:ea typeface="Roboto Mono"/>
                <a:cs typeface="Roboto Mono"/>
                <a:sym typeface="Roboto Mono"/>
              </a:rPr>
              <a:t>Sus datos y análisis pueden ser más dinámicos y permitir más variantes de entrada.</a:t>
            </a:r>
            <a:endParaRPr sz="1500">
              <a:solidFill>
                <a:srgbClr val="000000"/>
              </a:solidFill>
              <a:highlight>
                <a:srgbClr val="FFFFFF"/>
              </a:highlight>
              <a:latin typeface="Roboto Mono"/>
              <a:ea typeface="Roboto Mono"/>
              <a:cs typeface="Roboto Mono"/>
              <a:sym typeface="Roboto Mono"/>
            </a:endParaRPr>
          </a:p>
        </p:txBody>
      </p:sp>
      <p:sp>
        <p:nvSpPr>
          <p:cNvPr id="342" name="Google Shape;342;p43"/>
          <p:cNvSpPr txBox="1"/>
          <p:nvPr>
            <p:ph type="title"/>
          </p:nvPr>
        </p:nvSpPr>
        <p:spPr>
          <a:xfrm>
            <a:off x="713225" y="530725"/>
            <a:ext cx="7554900" cy="52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Tipos de bases de datos III</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a:solidFill>
                <a:srgbClr val="CEA6FF"/>
              </a:solidFill>
            </a:endParaRPr>
          </a:p>
        </p:txBody>
      </p:sp>
      <p:sp>
        <p:nvSpPr>
          <p:cNvPr id="343" name="Google Shape;343;p43"/>
          <p:cNvSpPr/>
          <p:nvPr/>
        </p:nvSpPr>
        <p:spPr>
          <a:xfrm>
            <a:off x="8670800" y="0"/>
            <a:ext cx="508200" cy="5143500"/>
          </a:xfrm>
          <a:prstGeom prst="frame">
            <a:avLst>
              <a:gd fmla="val 6267"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43"/>
          <p:cNvSpPr/>
          <p:nvPr/>
        </p:nvSpPr>
        <p:spPr>
          <a:xfrm>
            <a:off x="8670800" y="11750"/>
            <a:ext cx="508200" cy="5143500"/>
          </a:xfrm>
          <a:prstGeom prst="rect">
            <a:avLst/>
          </a:prstGeom>
          <a:solidFill>
            <a:srgbClr val="F5941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4"/>
          <p:cNvSpPr txBox="1"/>
          <p:nvPr>
            <p:ph idx="1" type="body"/>
          </p:nvPr>
        </p:nvSpPr>
        <p:spPr>
          <a:xfrm>
            <a:off x="713225" y="1119875"/>
            <a:ext cx="7611900" cy="38679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sz="1250">
                <a:solidFill>
                  <a:srgbClr val="333333"/>
                </a:solidFill>
                <a:latin typeface="Roboto Mono"/>
                <a:ea typeface="Roboto Mono"/>
                <a:cs typeface="Roboto Mono"/>
                <a:sym typeface="Roboto Mono"/>
              </a:rPr>
              <a:t>Todas las transacciones de base de datos deben ser conformes a ACID (atómicas, coherentes, aisladas y duraderas) para garantizar la integridad de los datos.</a:t>
            </a:r>
            <a:endParaRPr sz="1250">
              <a:solidFill>
                <a:srgbClr val="333333"/>
              </a:solidFill>
              <a:latin typeface="Roboto Mono"/>
              <a:ea typeface="Roboto Mono"/>
              <a:cs typeface="Roboto Mono"/>
              <a:sym typeface="Roboto Mono"/>
            </a:endParaRPr>
          </a:p>
          <a:p>
            <a:pPr indent="-307975" lvl="0" marL="457200" rtl="0" algn="l">
              <a:lnSpc>
                <a:spcPct val="115000"/>
              </a:lnSpc>
              <a:spcBef>
                <a:spcPts val="2700"/>
              </a:spcBef>
              <a:spcAft>
                <a:spcPts val="0"/>
              </a:spcAft>
              <a:buClr>
                <a:srgbClr val="333333"/>
              </a:buClr>
              <a:buSzPts val="1250"/>
              <a:buFont typeface="Arial"/>
              <a:buChar char="●"/>
            </a:pPr>
            <a:r>
              <a:rPr lang="en" sz="1250">
                <a:solidFill>
                  <a:srgbClr val="333333"/>
                </a:solidFill>
                <a:latin typeface="Roboto Mono"/>
                <a:ea typeface="Roboto Mono"/>
                <a:cs typeface="Roboto Mono"/>
                <a:sym typeface="Roboto Mono"/>
              </a:rPr>
              <a:t>La </a:t>
            </a:r>
            <a:r>
              <a:rPr b="1" lang="en" sz="1250">
                <a:solidFill>
                  <a:srgbClr val="333333"/>
                </a:solidFill>
                <a:latin typeface="Roboto Mono"/>
                <a:ea typeface="Roboto Mono"/>
                <a:cs typeface="Roboto Mono"/>
                <a:sym typeface="Roboto Mono"/>
              </a:rPr>
              <a:t>atomicidad</a:t>
            </a:r>
            <a:r>
              <a:rPr lang="en" sz="1250">
                <a:solidFill>
                  <a:srgbClr val="333333"/>
                </a:solidFill>
                <a:latin typeface="Roboto Mono"/>
                <a:ea typeface="Roboto Mono"/>
                <a:cs typeface="Roboto Mono"/>
                <a:sym typeface="Roboto Mono"/>
              </a:rPr>
              <a:t> requiere que la transacción se ejecute correctamente como un todo o, si una parte de la transacción falla, que toda ella quede invalidada. </a:t>
            </a:r>
            <a:endParaRPr sz="1250">
              <a:solidFill>
                <a:srgbClr val="333333"/>
              </a:solidFill>
              <a:latin typeface="Roboto Mono"/>
              <a:ea typeface="Roboto Mono"/>
              <a:cs typeface="Roboto Mono"/>
              <a:sym typeface="Roboto Mono"/>
            </a:endParaRPr>
          </a:p>
          <a:p>
            <a:pPr indent="-307975" lvl="0" marL="457200" rtl="0" algn="l">
              <a:lnSpc>
                <a:spcPct val="115000"/>
              </a:lnSpc>
              <a:spcBef>
                <a:spcPts val="0"/>
              </a:spcBef>
              <a:spcAft>
                <a:spcPts val="0"/>
              </a:spcAft>
              <a:buClr>
                <a:srgbClr val="333333"/>
              </a:buClr>
              <a:buSzPts val="1250"/>
              <a:buFont typeface="Arial"/>
              <a:buChar char="●"/>
            </a:pPr>
            <a:r>
              <a:rPr lang="en" sz="1250">
                <a:solidFill>
                  <a:srgbClr val="333333"/>
                </a:solidFill>
                <a:latin typeface="Roboto Mono"/>
                <a:ea typeface="Roboto Mono"/>
                <a:cs typeface="Roboto Mono"/>
                <a:sym typeface="Roboto Mono"/>
              </a:rPr>
              <a:t>La </a:t>
            </a:r>
            <a:r>
              <a:rPr b="1" lang="en" sz="1250">
                <a:solidFill>
                  <a:srgbClr val="333333"/>
                </a:solidFill>
                <a:latin typeface="Roboto Mono"/>
                <a:ea typeface="Roboto Mono"/>
                <a:cs typeface="Roboto Mono"/>
                <a:sym typeface="Roboto Mono"/>
              </a:rPr>
              <a:t>consistencia</a:t>
            </a:r>
            <a:r>
              <a:rPr lang="en" sz="1250">
                <a:solidFill>
                  <a:srgbClr val="333333"/>
                </a:solidFill>
                <a:latin typeface="Roboto Mono"/>
                <a:ea typeface="Roboto Mono"/>
                <a:cs typeface="Roboto Mono"/>
                <a:sym typeface="Roboto Mono"/>
              </a:rPr>
              <a:t> exige que los datos escritos en la base de datos como parte de la transacción cumplan todas las reglas definidas, así como las restricciones, incluidos los desencadenadores, las limitaciones y las cascadas. </a:t>
            </a:r>
            <a:endParaRPr sz="1250">
              <a:solidFill>
                <a:srgbClr val="333333"/>
              </a:solidFill>
              <a:latin typeface="Roboto Mono"/>
              <a:ea typeface="Roboto Mono"/>
              <a:cs typeface="Roboto Mono"/>
              <a:sym typeface="Roboto Mono"/>
            </a:endParaRPr>
          </a:p>
          <a:p>
            <a:pPr indent="-307975" lvl="0" marL="457200" rtl="0" algn="l">
              <a:lnSpc>
                <a:spcPct val="115000"/>
              </a:lnSpc>
              <a:spcBef>
                <a:spcPts val="0"/>
              </a:spcBef>
              <a:spcAft>
                <a:spcPts val="0"/>
              </a:spcAft>
              <a:buClr>
                <a:srgbClr val="333333"/>
              </a:buClr>
              <a:buSzPts val="1250"/>
              <a:buFont typeface="Arial"/>
              <a:buChar char="●"/>
            </a:pPr>
            <a:r>
              <a:rPr lang="en" sz="1250">
                <a:solidFill>
                  <a:srgbClr val="333333"/>
                </a:solidFill>
                <a:latin typeface="Roboto Mono"/>
                <a:ea typeface="Roboto Mono"/>
                <a:cs typeface="Roboto Mono"/>
                <a:sym typeface="Roboto Mono"/>
              </a:rPr>
              <a:t>El </a:t>
            </a:r>
            <a:r>
              <a:rPr b="1" lang="en" sz="1250">
                <a:solidFill>
                  <a:srgbClr val="333333"/>
                </a:solidFill>
                <a:latin typeface="Roboto Mono"/>
                <a:ea typeface="Roboto Mono"/>
                <a:cs typeface="Roboto Mono"/>
                <a:sym typeface="Roboto Mono"/>
              </a:rPr>
              <a:t>aislamiento</a:t>
            </a:r>
            <a:r>
              <a:rPr lang="en" sz="1250">
                <a:solidFill>
                  <a:srgbClr val="333333"/>
                </a:solidFill>
                <a:latin typeface="Roboto Mono"/>
                <a:ea typeface="Roboto Mono"/>
                <a:cs typeface="Roboto Mono"/>
                <a:sym typeface="Roboto Mono"/>
              </a:rPr>
              <a:t> es fundamental para lograr el control de concurrencia y asegurarse de que cada transacción sea independiente por sí misma. </a:t>
            </a:r>
            <a:endParaRPr sz="1250">
              <a:solidFill>
                <a:srgbClr val="333333"/>
              </a:solidFill>
              <a:latin typeface="Roboto Mono"/>
              <a:ea typeface="Roboto Mono"/>
              <a:cs typeface="Roboto Mono"/>
              <a:sym typeface="Roboto Mono"/>
            </a:endParaRPr>
          </a:p>
          <a:p>
            <a:pPr indent="-307975" lvl="0" marL="457200" rtl="0" algn="l">
              <a:lnSpc>
                <a:spcPct val="115000"/>
              </a:lnSpc>
              <a:spcBef>
                <a:spcPts val="0"/>
              </a:spcBef>
              <a:spcAft>
                <a:spcPts val="0"/>
              </a:spcAft>
              <a:buClr>
                <a:srgbClr val="333333"/>
              </a:buClr>
              <a:buSzPts val="1250"/>
              <a:buFont typeface="Arial"/>
              <a:buChar char="●"/>
            </a:pPr>
            <a:r>
              <a:rPr lang="en" sz="1250">
                <a:solidFill>
                  <a:srgbClr val="333333"/>
                </a:solidFill>
                <a:latin typeface="Roboto Mono"/>
                <a:ea typeface="Roboto Mono"/>
                <a:cs typeface="Roboto Mono"/>
                <a:sym typeface="Roboto Mono"/>
              </a:rPr>
              <a:t>La </a:t>
            </a:r>
            <a:r>
              <a:rPr b="1" lang="en" sz="1250">
                <a:solidFill>
                  <a:srgbClr val="333333"/>
                </a:solidFill>
                <a:latin typeface="Roboto Mono"/>
                <a:ea typeface="Roboto Mono"/>
                <a:cs typeface="Roboto Mono"/>
                <a:sym typeface="Roboto Mono"/>
              </a:rPr>
              <a:t>durabilidad</a:t>
            </a:r>
            <a:r>
              <a:rPr lang="en" sz="1250">
                <a:solidFill>
                  <a:srgbClr val="333333"/>
                </a:solidFill>
                <a:latin typeface="Roboto Mono"/>
                <a:ea typeface="Roboto Mono"/>
                <a:cs typeface="Roboto Mono"/>
                <a:sym typeface="Roboto Mono"/>
              </a:rPr>
              <a:t> requiere que todos los cambios realizados en la base de datos sean permanentes luego de que la transacción se haya completado de forma correcta.</a:t>
            </a:r>
            <a:endParaRPr sz="1400">
              <a:latin typeface="Roboto Mono"/>
              <a:ea typeface="Roboto Mono"/>
              <a:cs typeface="Roboto Mono"/>
              <a:sym typeface="Roboto Mono"/>
            </a:endParaRPr>
          </a:p>
        </p:txBody>
      </p:sp>
      <p:sp>
        <p:nvSpPr>
          <p:cNvPr id="351" name="Google Shape;351;p44"/>
          <p:cNvSpPr txBox="1"/>
          <p:nvPr>
            <p:ph type="title"/>
          </p:nvPr>
        </p:nvSpPr>
        <p:spPr>
          <a:xfrm>
            <a:off x="713225" y="530725"/>
            <a:ext cx="5768100" cy="52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Bases Relacionales: ACID</a:t>
            </a:r>
            <a:endParaRPr sz="2700">
              <a:solidFill>
                <a:srgbClr val="CEA6FF"/>
              </a:solidFill>
              <a:latin typeface="Montserrat ExtraLight"/>
              <a:ea typeface="Montserrat ExtraLight"/>
              <a:cs typeface="Montserrat ExtraLight"/>
              <a:sym typeface="Montserrat ExtraLight"/>
            </a:endParaRPr>
          </a:p>
          <a:p>
            <a:pPr indent="0" lvl="0" marL="0" rtl="0" algn="l">
              <a:spcBef>
                <a:spcPts val="0"/>
              </a:spcBef>
              <a:spcAft>
                <a:spcPts val="0"/>
              </a:spcAft>
              <a:buNone/>
            </a:pPr>
            <a:r>
              <a:t/>
            </a:r>
            <a:endParaRPr>
              <a:solidFill>
                <a:srgbClr val="CEA6FF"/>
              </a:solidFill>
            </a:endParaRPr>
          </a:p>
          <a:p>
            <a:pPr indent="0" lvl="0" marL="0" rtl="0" algn="l">
              <a:spcBef>
                <a:spcPts val="0"/>
              </a:spcBef>
              <a:spcAft>
                <a:spcPts val="0"/>
              </a:spcAft>
              <a:buNone/>
            </a:pPr>
            <a:r>
              <a:t/>
            </a:r>
            <a:endParaRPr/>
          </a:p>
        </p:txBody>
      </p:sp>
      <p:sp>
        <p:nvSpPr>
          <p:cNvPr id="352" name="Google Shape;352;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5"/>
          <p:cNvSpPr txBox="1"/>
          <p:nvPr>
            <p:ph type="title"/>
          </p:nvPr>
        </p:nvSpPr>
        <p:spPr>
          <a:xfrm>
            <a:off x="713225" y="530725"/>
            <a:ext cx="7554900" cy="528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rgbClr val="CEA6FF"/>
                </a:solidFill>
                <a:latin typeface="Montserrat Light"/>
                <a:ea typeface="Montserrat Light"/>
                <a:cs typeface="Montserrat Light"/>
                <a:sym typeface="Montserrat Light"/>
              </a:rPr>
              <a:t>Desafíos de las bases de datos</a:t>
            </a:r>
            <a:endParaRPr>
              <a:solidFill>
                <a:srgbClr val="CEA6FF"/>
              </a:solidFill>
              <a:latin typeface="Montserrat Light"/>
              <a:ea typeface="Montserrat Light"/>
              <a:cs typeface="Montserrat Light"/>
              <a:sym typeface="Montserrat Light"/>
            </a:endParaRPr>
          </a:p>
        </p:txBody>
      </p:sp>
      <p:sp>
        <p:nvSpPr>
          <p:cNvPr id="358" name="Google Shape;358;p45"/>
          <p:cNvSpPr txBox="1"/>
          <p:nvPr>
            <p:ph idx="1" type="body"/>
          </p:nvPr>
        </p:nvSpPr>
        <p:spPr>
          <a:xfrm>
            <a:off x="681750" y="1754875"/>
            <a:ext cx="7780500" cy="820200"/>
          </a:xfrm>
          <a:prstGeom prst="rect">
            <a:avLst/>
          </a:prstGeom>
          <a:noFill/>
          <a:ln>
            <a:noFill/>
          </a:ln>
        </p:spPr>
        <p:txBody>
          <a:bodyPr anchorCtr="0" anchor="t" bIns="91425" lIns="91425" spcFirstLastPara="1" rIns="91425" wrap="square" tIns="91425">
            <a:noAutofit/>
          </a:bodyPr>
          <a:lstStyle/>
          <a:p>
            <a:pPr indent="-320675" lvl="0" marL="457200" marR="139700" rtl="0" algn="l">
              <a:lnSpc>
                <a:spcPct val="130000"/>
              </a:lnSpc>
              <a:spcBef>
                <a:spcPts val="0"/>
              </a:spcBef>
              <a:spcAft>
                <a:spcPts val="0"/>
              </a:spcAft>
              <a:buClr>
                <a:srgbClr val="000000"/>
              </a:buClr>
              <a:buSzPts val="1450"/>
              <a:buFont typeface="Roboto Mono"/>
              <a:buChar char="●"/>
            </a:pPr>
            <a:r>
              <a:rPr lang="en" sz="1450">
                <a:solidFill>
                  <a:srgbClr val="000000"/>
                </a:solidFill>
                <a:latin typeface="Roboto Mono"/>
                <a:ea typeface="Roboto Mono"/>
                <a:cs typeface="Roboto Mono"/>
                <a:sym typeface="Roboto Mono"/>
              </a:rPr>
              <a:t>Absorción de aumentos significativos en el volumen de datos.</a:t>
            </a:r>
            <a:endParaRPr sz="1450">
              <a:solidFill>
                <a:srgbClr val="000000"/>
              </a:solidFill>
              <a:latin typeface="Roboto Mono"/>
              <a:ea typeface="Roboto Mono"/>
              <a:cs typeface="Roboto Mono"/>
              <a:sym typeface="Roboto Mono"/>
            </a:endParaRPr>
          </a:p>
          <a:p>
            <a:pPr indent="-320675" lvl="0" marL="457200" marR="139700" rtl="0" algn="l">
              <a:lnSpc>
                <a:spcPct val="130000"/>
              </a:lnSpc>
              <a:spcBef>
                <a:spcPts val="0"/>
              </a:spcBef>
              <a:spcAft>
                <a:spcPts val="0"/>
              </a:spcAft>
              <a:buClr>
                <a:srgbClr val="000000"/>
              </a:buClr>
              <a:buSzPts val="1450"/>
              <a:buFont typeface="Arial"/>
              <a:buChar char="●"/>
            </a:pPr>
            <a:r>
              <a:rPr lang="en" sz="1450">
                <a:solidFill>
                  <a:srgbClr val="000000"/>
                </a:solidFill>
                <a:latin typeface="Roboto Mono"/>
                <a:ea typeface="Roboto Mono"/>
                <a:cs typeface="Roboto Mono"/>
                <a:sym typeface="Roboto Mono"/>
              </a:rPr>
              <a:t>Garantía de seguridad de los datos. </a:t>
            </a:r>
            <a:endParaRPr sz="1450">
              <a:solidFill>
                <a:srgbClr val="000000"/>
              </a:solidFill>
              <a:latin typeface="Roboto Mono"/>
              <a:ea typeface="Roboto Mono"/>
              <a:cs typeface="Roboto Mono"/>
              <a:sym typeface="Roboto Mono"/>
            </a:endParaRPr>
          </a:p>
          <a:p>
            <a:pPr indent="-320675" lvl="0" marL="457200" marR="139700" rtl="0" algn="l">
              <a:lnSpc>
                <a:spcPct val="130000"/>
              </a:lnSpc>
              <a:spcBef>
                <a:spcPts val="0"/>
              </a:spcBef>
              <a:spcAft>
                <a:spcPts val="0"/>
              </a:spcAft>
              <a:buClr>
                <a:srgbClr val="000000"/>
              </a:buClr>
              <a:buSzPts val="1450"/>
              <a:buFont typeface="Roboto Mono"/>
              <a:buChar char="●"/>
            </a:pPr>
            <a:r>
              <a:rPr lang="en" sz="1450">
                <a:solidFill>
                  <a:srgbClr val="000000"/>
                </a:solidFill>
                <a:latin typeface="Roboto Mono"/>
                <a:ea typeface="Roboto Mono"/>
                <a:cs typeface="Roboto Mono"/>
                <a:sym typeface="Roboto Mono"/>
              </a:rPr>
              <a:t>Mantenimiento al día con la demanda.</a:t>
            </a:r>
            <a:endParaRPr sz="1450">
              <a:solidFill>
                <a:srgbClr val="000000"/>
              </a:solidFill>
              <a:latin typeface="Roboto Mono"/>
              <a:ea typeface="Roboto Mono"/>
              <a:cs typeface="Roboto Mono"/>
              <a:sym typeface="Roboto Mono"/>
            </a:endParaRPr>
          </a:p>
          <a:p>
            <a:pPr indent="-320675" lvl="0" marL="457200" marR="139700" rtl="0" algn="l">
              <a:lnSpc>
                <a:spcPct val="130000"/>
              </a:lnSpc>
              <a:spcBef>
                <a:spcPts val="0"/>
              </a:spcBef>
              <a:spcAft>
                <a:spcPts val="0"/>
              </a:spcAft>
              <a:buClr>
                <a:srgbClr val="000000"/>
              </a:buClr>
              <a:buSzPts val="1450"/>
              <a:buFont typeface="Roboto Mono"/>
              <a:buChar char="●"/>
            </a:pPr>
            <a:r>
              <a:rPr lang="en" sz="1450">
                <a:solidFill>
                  <a:srgbClr val="000000"/>
                </a:solidFill>
                <a:latin typeface="Roboto Mono"/>
                <a:ea typeface="Roboto Mono"/>
                <a:cs typeface="Roboto Mono"/>
                <a:sym typeface="Roboto Mono"/>
              </a:rPr>
              <a:t>Gestión y mantenimiento de la base de datos y la infraestructura.</a:t>
            </a:r>
            <a:endParaRPr sz="1450">
              <a:solidFill>
                <a:srgbClr val="000000"/>
              </a:solidFill>
              <a:latin typeface="Roboto Mono"/>
              <a:ea typeface="Roboto Mono"/>
              <a:cs typeface="Roboto Mono"/>
              <a:sym typeface="Roboto Mono"/>
            </a:endParaRPr>
          </a:p>
          <a:p>
            <a:pPr indent="-320675" lvl="0" marL="457200" marR="139700" rtl="0" algn="l">
              <a:lnSpc>
                <a:spcPct val="130000"/>
              </a:lnSpc>
              <a:spcBef>
                <a:spcPts val="0"/>
              </a:spcBef>
              <a:spcAft>
                <a:spcPts val="0"/>
              </a:spcAft>
              <a:buClr>
                <a:srgbClr val="000000"/>
              </a:buClr>
              <a:buSzPts val="1450"/>
              <a:buFont typeface="Arial"/>
              <a:buChar char="●"/>
            </a:pPr>
            <a:r>
              <a:rPr lang="en" sz="1450">
                <a:solidFill>
                  <a:srgbClr val="000000"/>
                </a:solidFill>
                <a:latin typeface="Roboto Mono"/>
                <a:ea typeface="Roboto Mono"/>
                <a:cs typeface="Roboto Mono"/>
                <a:sym typeface="Roboto Mono"/>
              </a:rPr>
              <a:t>Eliminación de los límites de la escalabilidad. </a:t>
            </a:r>
            <a:endParaRPr sz="1450">
              <a:solidFill>
                <a:srgbClr val="000000"/>
              </a:solidFill>
              <a:latin typeface="Roboto Mono"/>
              <a:ea typeface="Roboto Mono"/>
              <a:cs typeface="Roboto Mono"/>
              <a:sym typeface="Roboto Mono"/>
            </a:endParaRPr>
          </a:p>
          <a:p>
            <a:pPr indent="0" lvl="0" marL="0" rtl="0" algn="l">
              <a:lnSpc>
                <a:spcPct val="115000"/>
              </a:lnSpc>
              <a:spcBef>
                <a:spcPts val="3000"/>
              </a:spcBef>
              <a:spcAft>
                <a:spcPts val="1200"/>
              </a:spcAft>
              <a:buNone/>
            </a:pPr>
            <a:r>
              <a:t/>
            </a:r>
            <a:endParaRPr>
              <a:solidFill>
                <a:srgbClr val="383838"/>
              </a:solidFill>
              <a:highlight>
                <a:srgbClr val="FFFFFF"/>
              </a:highlight>
              <a:latin typeface="Roboto Mono"/>
              <a:ea typeface="Roboto Mono"/>
              <a:cs typeface="Roboto Mono"/>
              <a:sym typeface="Roboto Mono"/>
            </a:endParaRPr>
          </a:p>
        </p:txBody>
      </p:sp>
      <p:sp>
        <p:nvSpPr>
          <p:cNvPr id="359" name="Google Shape;359;p45"/>
          <p:cNvSpPr/>
          <p:nvPr/>
        </p:nvSpPr>
        <p:spPr>
          <a:xfrm>
            <a:off x="8670800" y="0"/>
            <a:ext cx="508200" cy="5143500"/>
          </a:xfrm>
          <a:prstGeom prst="frame">
            <a:avLst>
              <a:gd fmla="val 6267"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45"/>
          <p:cNvSpPr/>
          <p:nvPr/>
        </p:nvSpPr>
        <p:spPr>
          <a:xfrm>
            <a:off x="8670800" y="11750"/>
            <a:ext cx="508200" cy="5143500"/>
          </a:xfrm>
          <a:prstGeom prst="rect">
            <a:avLst/>
          </a:prstGeom>
          <a:solidFill>
            <a:srgbClr val="F5941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46"/>
          <p:cNvSpPr txBox="1"/>
          <p:nvPr>
            <p:ph type="title"/>
          </p:nvPr>
        </p:nvSpPr>
        <p:spPr>
          <a:xfrm>
            <a:off x="713225" y="530725"/>
            <a:ext cx="5768100" cy="52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Tipos de datos I</a:t>
            </a:r>
            <a:endParaRPr/>
          </a:p>
        </p:txBody>
      </p:sp>
      <p:sp>
        <p:nvSpPr>
          <p:cNvPr id="367" name="Google Shape;367;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68" name="Google Shape;368;p46"/>
          <p:cNvPicPr preferRelativeResize="0"/>
          <p:nvPr/>
        </p:nvPicPr>
        <p:blipFill>
          <a:blip r:embed="rId3">
            <a:alphaModFix/>
          </a:blip>
          <a:stretch>
            <a:fillRect/>
          </a:stretch>
        </p:blipFill>
        <p:spPr>
          <a:xfrm>
            <a:off x="1581863" y="1211725"/>
            <a:ext cx="5980271" cy="377937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7"/>
          <p:cNvSpPr txBox="1"/>
          <p:nvPr>
            <p:ph type="title"/>
          </p:nvPr>
        </p:nvSpPr>
        <p:spPr>
          <a:xfrm>
            <a:off x="713225" y="530725"/>
            <a:ext cx="5768100" cy="52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Tipos de datos II</a:t>
            </a:r>
            <a:endParaRPr/>
          </a:p>
        </p:txBody>
      </p:sp>
      <p:sp>
        <p:nvSpPr>
          <p:cNvPr id="374" name="Google Shape;374;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75" name="Google Shape;375;p47"/>
          <p:cNvPicPr preferRelativeResize="0"/>
          <p:nvPr/>
        </p:nvPicPr>
        <p:blipFill>
          <a:blip r:embed="rId3">
            <a:alphaModFix/>
          </a:blip>
          <a:stretch>
            <a:fillRect/>
          </a:stretch>
        </p:blipFill>
        <p:spPr>
          <a:xfrm>
            <a:off x="2095313" y="1145425"/>
            <a:ext cx="4953366" cy="37793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8"/>
          <p:cNvSpPr txBox="1"/>
          <p:nvPr>
            <p:ph type="title"/>
          </p:nvPr>
        </p:nvSpPr>
        <p:spPr>
          <a:xfrm>
            <a:off x="713225" y="530725"/>
            <a:ext cx="5768100" cy="52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Tipos de datos III</a:t>
            </a:r>
            <a:endParaRPr/>
          </a:p>
        </p:txBody>
      </p:sp>
      <p:sp>
        <p:nvSpPr>
          <p:cNvPr id="381" name="Google Shape;381;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82" name="Google Shape;382;p48"/>
          <p:cNvPicPr preferRelativeResize="0"/>
          <p:nvPr/>
        </p:nvPicPr>
        <p:blipFill>
          <a:blip r:embed="rId3">
            <a:alphaModFix/>
          </a:blip>
          <a:stretch>
            <a:fillRect/>
          </a:stretch>
        </p:blipFill>
        <p:spPr>
          <a:xfrm>
            <a:off x="1426438" y="1135525"/>
            <a:ext cx="6291135" cy="37793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9"/>
          <p:cNvSpPr txBox="1"/>
          <p:nvPr>
            <p:ph type="title"/>
          </p:nvPr>
        </p:nvSpPr>
        <p:spPr>
          <a:xfrm>
            <a:off x="119300" y="530725"/>
            <a:ext cx="89862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Diseño y creación de una base de datos relacional I</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
        <p:nvSpPr>
          <p:cNvPr id="388" name="Google Shape;388;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9" name="Google Shape;389;p49"/>
          <p:cNvSpPr txBox="1"/>
          <p:nvPr>
            <p:ph idx="1" type="body"/>
          </p:nvPr>
        </p:nvSpPr>
        <p:spPr>
          <a:xfrm>
            <a:off x="713225" y="1604025"/>
            <a:ext cx="7611900" cy="3383700"/>
          </a:xfrm>
          <a:prstGeom prst="rect">
            <a:avLst/>
          </a:prstGeom>
        </p:spPr>
        <p:txBody>
          <a:bodyPr anchorCtr="0" anchor="t" bIns="91425" lIns="91425" spcFirstLastPara="1" rIns="91425" wrap="square" tIns="91425">
            <a:normAutofit/>
          </a:bodyPr>
          <a:lstStyle/>
          <a:p>
            <a:pPr indent="-346075" lvl="0" marL="457200" rtl="0" algn="l">
              <a:spcBef>
                <a:spcPts val="0"/>
              </a:spcBef>
              <a:spcAft>
                <a:spcPts val="0"/>
              </a:spcAft>
              <a:buClr>
                <a:srgbClr val="333333"/>
              </a:buClr>
              <a:buSzPts val="1850"/>
              <a:buFont typeface="Roboto Mono"/>
              <a:buAutoNum type="arabicPeriod"/>
            </a:pPr>
            <a:r>
              <a:rPr lang="en" sz="1700">
                <a:solidFill>
                  <a:srgbClr val="000000"/>
                </a:solidFill>
                <a:latin typeface="Roboto Mono"/>
                <a:ea typeface="Roboto Mono"/>
                <a:cs typeface="Roboto Mono"/>
                <a:sym typeface="Roboto Mono"/>
              </a:rPr>
              <a:t>Determine el propósito de su base de datos. </a:t>
            </a:r>
            <a:endParaRPr sz="1700">
              <a:solidFill>
                <a:srgbClr val="000000"/>
              </a:solidFill>
              <a:latin typeface="Roboto Mono"/>
              <a:ea typeface="Roboto Mono"/>
              <a:cs typeface="Roboto Mono"/>
              <a:sym typeface="Roboto Mono"/>
            </a:endParaRPr>
          </a:p>
          <a:p>
            <a:pPr indent="-336550" lvl="0" marL="457200" rtl="0" algn="l">
              <a:spcBef>
                <a:spcPts val="0"/>
              </a:spcBef>
              <a:spcAft>
                <a:spcPts val="0"/>
              </a:spcAft>
              <a:buClr>
                <a:srgbClr val="000000"/>
              </a:buClr>
              <a:buSzPts val="1700"/>
              <a:buFont typeface="Roboto Mono"/>
              <a:buAutoNum type="arabicPeriod"/>
            </a:pPr>
            <a:r>
              <a:rPr lang="en" sz="1700">
                <a:solidFill>
                  <a:srgbClr val="000000"/>
                </a:solidFill>
                <a:latin typeface="Roboto Mono"/>
                <a:ea typeface="Roboto Mono"/>
                <a:cs typeface="Roboto Mono"/>
                <a:sym typeface="Roboto Mono"/>
              </a:rPr>
              <a:t>Buscar y organizar la información necesaria.</a:t>
            </a:r>
            <a:endParaRPr sz="1700">
              <a:solidFill>
                <a:srgbClr val="000000"/>
              </a:solidFill>
              <a:latin typeface="Roboto Mono"/>
              <a:ea typeface="Roboto Mono"/>
              <a:cs typeface="Roboto Mono"/>
              <a:sym typeface="Roboto Mono"/>
            </a:endParaRPr>
          </a:p>
          <a:p>
            <a:pPr indent="-336550" lvl="0" marL="457200" rtl="0" algn="l">
              <a:spcBef>
                <a:spcPts val="0"/>
              </a:spcBef>
              <a:spcAft>
                <a:spcPts val="0"/>
              </a:spcAft>
              <a:buClr>
                <a:srgbClr val="000000"/>
              </a:buClr>
              <a:buSzPts val="1700"/>
              <a:buFont typeface="Roboto Mono"/>
              <a:buAutoNum type="arabicPeriod"/>
            </a:pPr>
            <a:r>
              <a:rPr lang="en" sz="1700">
                <a:solidFill>
                  <a:srgbClr val="000000"/>
                </a:solidFill>
                <a:latin typeface="Roboto Mono"/>
                <a:ea typeface="Roboto Mono"/>
                <a:cs typeface="Roboto Mono"/>
                <a:sym typeface="Roboto Mono"/>
              </a:rPr>
              <a:t>Divida la información en tablas.</a:t>
            </a:r>
            <a:endParaRPr sz="1700">
              <a:solidFill>
                <a:srgbClr val="000000"/>
              </a:solidFill>
              <a:latin typeface="Roboto Mono"/>
              <a:ea typeface="Roboto Mono"/>
              <a:cs typeface="Roboto Mono"/>
              <a:sym typeface="Roboto Mono"/>
            </a:endParaRPr>
          </a:p>
          <a:p>
            <a:pPr indent="-336550" lvl="0" marL="457200" rtl="0" algn="l">
              <a:spcBef>
                <a:spcPts val="0"/>
              </a:spcBef>
              <a:spcAft>
                <a:spcPts val="0"/>
              </a:spcAft>
              <a:buClr>
                <a:srgbClr val="000000"/>
              </a:buClr>
              <a:buSzPts val="1700"/>
              <a:buFont typeface="Roboto Mono"/>
              <a:buAutoNum type="arabicPeriod"/>
            </a:pPr>
            <a:r>
              <a:rPr lang="en" sz="1700">
                <a:solidFill>
                  <a:srgbClr val="000000"/>
                </a:solidFill>
                <a:latin typeface="Roboto Mono"/>
                <a:ea typeface="Roboto Mono"/>
                <a:cs typeface="Roboto Mono"/>
                <a:sym typeface="Roboto Mono"/>
              </a:rPr>
              <a:t>Convierta los elementos de información en columnas.</a:t>
            </a:r>
            <a:endParaRPr sz="1700">
              <a:solidFill>
                <a:srgbClr val="000000"/>
              </a:solidFill>
              <a:latin typeface="Roboto Mono"/>
              <a:ea typeface="Roboto Mono"/>
              <a:cs typeface="Roboto Mono"/>
              <a:sym typeface="Roboto Mono"/>
            </a:endParaRPr>
          </a:p>
          <a:p>
            <a:pPr indent="-336550" lvl="0" marL="457200" rtl="0" algn="l">
              <a:spcBef>
                <a:spcPts val="0"/>
              </a:spcBef>
              <a:spcAft>
                <a:spcPts val="0"/>
              </a:spcAft>
              <a:buClr>
                <a:srgbClr val="000000"/>
              </a:buClr>
              <a:buSzPts val="1700"/>
              <a:buFont typeface="Roboto Mono"/>
              <a:buAutoNum type="arabicPeriod"/>
            </a:pPr>
            <a:r>
              <a:rPr lang="en" sz="1700">
                <a:solidFill>
                  <a:srgbClr val="000000"/>
                </a:solidFill>
                <a:latin typeface="Roboto Mono"/>
                <a:ea typeface="Roboto Mono"/>
                <a:cs typeface="Roboto Mono"/>
                <a:sym typeface="Roboto Mono"/>
              </a:rPr>
              <a:t>Especifique las claves primarias.</a:t>
            </a:r>
            <a:endParaRPr sz="1700">
              <a:solidFill>
                <a:srgbClr val="000000"/>
              </a:solidFill>
              <a:latin typeface="Roboto Mono"/>
              <a:ea typeface="Roboto Mono"/>
              <a:cs typeface="Roboto Mono"/>
              <a:sym typeface="Roboto Mono"/>
            </a:endParaRPr>
          </a:p>
          <a:p>
            <a:pPr indent="-336550" lvl="0" marL="457200" rtl="0" algn="l">
              <a:spcBef>
                <a:spcPts val="0"/>
              </a:spcBef>
              <a:spcAft>
                <a:spcPts val="0"/>
              </a:spcAft>
              <a:buClr>
                <a:srgbClr val="000000"/>
              </a:buClr>
              <a:buSzPts val="1700"/>
              <a:buFont typeface="Roboto Mono"/>
              <a:buAutoNum type="arabicPeriod"/>
            </a:pPr>
            <a:r>
              <a:rPr lang="en" sz="1700">
                <a:solidFill>
                  <a:srgbClr val="000000"/>
                </a:solidFill>
                <a:latin typeface="Roboto Mono"/>
                <a:ea typeface="Roboto Mono"/>
                <a:cs typeface="Roboto Mono"/>
                <a:sym typeface="Roboto Mono"/>
              </a:rPr>
              <a:t>Establezca las relaciones de las tablas.</a:t>
            </a:r>
            <a:endParaRPr sz="1700">
              <a:solidFill>
                <a:srgbClr val="000000"/>
              </a:solidFill>
              <a:latin typeface="Roboto Mono"/>
              <a:ea typeface="Roboto Mono"/>
              <a:cs typeface="Roboto Mono"/>
              <a:sym typeface="Roboto Mono"/>
            </a:endParaRPr>
          </a:p>
          <a:p>
            <a:pPr indent="-336550" lvl="0" marL="457200" rtl="0" algn="l">
              <a:spcBef>
                <a:spcPts val="0"/>
              </a:spcBef>
              <a:spcAft>
                <a:spcPts val="0"/>
              </a:spcAft>
              <a:buClr>
                <a:srgbClr val="000000"/>
              </a:buClr>
              <a:buSzPts val="1700"/>
              <a:buFont typeface="Roboto Mono"/>
              <a:buAutoNum type="arabicPeriod"/>
            </a:pPr>
            <a:r>
              <a:rPr lang="en" sz="1700">
                <a:solidFill>
                  <a:srgbClr val="000000"/>
                </a:solidFill>
                <a:latin typeface="Roboto Mono"/>
                <a:ea typeface="Roboto Mono"/>
                <a:cs typeface="Roboto Mono"/>
                <a:sym typeface="Roboto Mono"/>
              </a:rPr>
              <a:t>Perfeccione su diseño.</a:t>
            </a:r>
            <a:endParaRPr sz="1700">
              <a:solidFill>
                <a:srgbClr val="000000"/>
              </a:solidFill>
              <a:latin typeface="Roboto Mono"/>
              <a:ea typeface="Roboto Mono"/>
              <a:cs typeface="Roboto Mono"/>
              <a:sym typeface="Roboto Mono"/>
            </a:endParaRPr>
          </a:p>
          <a:p>
            <a:pPr indent="-336550" lvl="0" marL="457200" rtl="0" algn="l">
              <a:spcBef>
                <a:spcPts val="0"/>
              </a:spcBef>
              <a:spcAft>
                <a:spcPts val="0"/>
              </a:spcAft>
              <a:buClr>
                <a:srgbClr val="000000"/>
              </a:buClr>
              <a:buSzPts val="1700"/>
              <a:buFont typeface="Roboto Mono"/>
              <a:buAutoNum type="arabicPeriod"/>
            </a:pPr>
            <a:r>
              <a:rPr lang="en" sz="1700">
                <a:solidFill>
                  <a:srgbClr val="000000"/>
                </a:solidFill>
                <a:latin typeface="Roboto Mono"/>
                <a:ea typeface="Roboto Mono"/>
                <a:cs typeface="Roboto Mono"/>
                <a:sym typeface="Roboto Mono"/>
              </a:rPr>
              <a:t>Aplique las reglas de normalización.</a:t>
            </a:r>
            <a:endParaRPr sz="1700">
              <a:solidFill>
                <a:srgbClr val="000000"/>
              </a:solidFill>
              <a:latin typeface="Roboto Mono"/>
              <a:ea typeface="Roboto Mono"/>
              <a:cs typeface="Roboto Mono"/>
              <a:sym typeface="Roboto Mon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32"/>
          <p:cNvPicPr preferRelativeResize="0"/>
          <p:nvPr/>
        </p:nvPicPr>
        <p:blipFill rotWithShape="1">
          <a:blip r:embed="rId3">
            <a:alphaModFix/>
          </a:blip>
          <a:srcRect b="0" l="16411" r="18075" t="0"/>
          <a:stretch/>
        </p:blipFill>
        <p:spPr>
          <a:xfrm>
            <a:off x="1580125" y="2731463"/>
            <a:ext cx="1811106" cy="1791636"/>
          </a:xfrm>
          <a:prstGeom prst="rect">
            <a:avLst/>
          </a:prstGeom>
          <a:noFill/>
          <a:ln>
            <a:noFill/>
          </a:ln>
        </p:spPr>
      </p:pic>
      <p:pic>
        <p:nvPicPr>
          <p:cNvPr id="222" name="Google Shape;222;p32"/>
          <p:cNvPicPr preferRelativeResize="0"/>
          <p:nvPr/>
        </p:nvPicPr>
        <p:blipFill rotWithShape="1">
          <a:blip r:embed="rId4">
            <a:alphaModFix/>
          </a:blip>
          <a:srcRect b="34262" l="0" r="0" t="0"/>
          <a:stretch/>
        </p:blipFill>
        <p:spPr>
          <a:xfrm>
            <a:off x="1580125" y="705875"/>
            <a:ext cx="1811107" cy="1791637"/>
          </a:xfrm>
          <a:prstGeom prst="rect">
            <a:avLst/>
          </a:prstGeom>
          <a:noFill/>
          <a:ln>
            <a:noFill/>
          </a:ln>
        </p:spPr>
      </p:pic>
      <p:sp>
        <p:nvSpPr>
          <p:cNvPr id="223" name="Google Shape;223;p32"/>
          <p:cNvSpPr txBox="1"/>
          <p:nvPr>
            <p:ph idx="5" type="title"/>
          </p:nvPr>
        </p:nvSpPr>
        <p:spPr>
          <a:xfrm>
            <a:off x="4936350" y="1359750"/>
            <a:ext cx="2719500" cy="32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700"/>
              <a:buNone/>
            </a:pPr>
            <a:r>
              <a:rPr lang="en"/>
              <a:t>Bases de datos 1</a:t>
            </a:r>
            <a:endParaRPr/>
          </a:p>
        </p:txBody>
      </p:sp>
      <p:sp>
        <p:nvSpPr>
          <p:cNvPr id="224" name="Google Shape;224;p32"/>
          <p:cNvSpPr txBox="1"/>
          <p:nvPr>
            <p:ph type="title"/>
          </p:nvPr>
        </p:nvSpPr>
        <p:spPr>
          <a:xfrm>
            <a:off x="4936350" y="2198975"/>
            <a:ext cx="2807100" cy="32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700"/>
              <a:buNone/>
            </a:pPr>
            <a:r>
              <a:rPr lang="en"/>
              <a:t>SQL</a:t>
            </a:r>
            <a:endParaRPr/>
          </a:p>
        </p:txBody>
      </p:sp>
      <p:sp>
        <p:nvSpPr>
          <p:cNvPr id="225" name="Google Shape;225;p32"/>
          <p:cNvSpPr txBox="1"/>
          <p:nvPr>
            <p:ph idx="2" type="title"/>
          </p:nvPr>
        </p:nvSpPr>
        <p:spPr>
          <a:xfrm>
            <a:off x="4327946" y="1359750"/>
            <a:ext cx="684600" cy="290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700"/>
              <a:buNone/>
            </a:pPr>
            <a:r>
              <a:rPr lang="en"/>
              <a:t>01</a:t>
            </a:r>
            <a:endParaRPr/>
          </a:p>
        </p:txBody>
      </p:sp>
      <p:sp>
        <p:nvSpPr>
          <p:cNvPr id="226" name="Google Shape;226;p32"/>
          <p:cNvSpPr txBox="1"/>
          <p:nvPr>
            <p:ph idx="3" type="title"/>
          </p:nvPr>
        </p:nvSpPr>
        <p:spPr>
          <a:xfrm>
            <a:off x="4327946" y="2227673"/>
            <a:ext cx="684600" cy="290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700"/>
              <a:buNone/>
            </a:pPr>
            <a:r>
              <a:rPr lang="en"/>
              <a:t>02</a:t>
            </a:r>
            <a:endParaRPr/>
          </a:p>
        </p:txBody>
      </p:sp>
      <p:sp>
        <p:nvSpPr>
          <p:cNvPr id="227" name="Google Shape;227;p32"/>
          <p:cNvSpPr txBox="1"/>
          <p:nvPr>
            <p:ph idx="6" type="title"/>
          </p:nvPr>
        </p:nvSpPr>
        <p:spPr>
          <a:xfrm>
            <a:off x="4936350" y="3076100"/>
            <a:ext cx="2719500" cy="32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700"/>
              <a:buNone/>
            </a:pPr>
            <a:r>
              <a:rPr lang="en"/>
              <a:t>Ejercitación</a:t>
            </a:r>
            <a:endParaRPr/>
          </a:p>
        </p:txBody>
      </p:sp>
      <p:sp>
        <p:nvSpPr>
          <p:cNvPr id="228" name="Google Shape;228;p32"/>
          <p:cNvSpPr txBox="1"/>
          <p:nvPr>
            <p:ph idx="7" type="title"/>
          </p:nvPr>
        </p:nvSpPr>
        <p:spPr>
          <a:xfrm>
            <a:off x="4327946" y="3076100"/>
            <a:ext cx="684600" cy="290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700"/>
              <a:buNone/>
            </a:pPr>
            <a:r>
              <a:rPr lang="en"/>
              <a:t>03</a:t>
            </a:r>
            <a:endParaRPr/>
          </a:p>
        </p:txBody>
      </p:sp>
      <p:sp>
        <p:nvSpPr>
          <p:cNvPr id="229" name="Google Shape;229;p32"/>
          <p:cNvSpPr txBox="1"/>
          <p:nvPr>
            <p:ph idx="15" type="title"/>
          </p:nvPr>
        </p:nvSpPr>
        <p:spPr>
          <a:xfrm>
            <a:off x="4327950" y="530725"/>
            <a:ext cx="3769200" cy="528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solidFill>
                  <a:srgbClr val="CEA6FF"/>
                </a:solidFill>
              </a:rPr>
              <a:t>CONTENIDO</a:t>
            </a:r>
            <a:endParaRPr>
              <a:solidFill>
                <a:srgbClr val="CEA6FF"/>
              </a:solidFill>
            </a:endParaRPr>
          </a:p>
        </p:txBody>
      </p:sp>
      <p:sp>
        <p:nvSpPr>
          <p:cNvPr id="230" name="Google Shape;230;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cxnSp>
        <p:nvCxnSpPr>
          <p:cNvPr id="394" name="Google Shape;394;p50"/>
          <p:cNvCxnSpPr>
            <a:stCxn id="395" idx="3"/>
            <a:endCxn id="396" idx="1"/>
          </p:cNvCxnSpPr>
          <p:nvPr/>
        </p:nvCxnSpPr>
        <p:spPr>
          <a:xfrm flipH="1" rot="10800000">
            <a:off x="3897771" y="2972466"/>
            <a:ext cx="1322100" cy="10500"/>
          </a:xfrm>
          <a:prstGeom prst="straightConnector1">
            <a:avLst/>
          </a:prstGeom>
          <a:noFill/>
          <a:ln cap="flat" cmpd="sng" w="19050">
            <a:solidFill>
              <a:schemeClr val="dk2"/>
            </a:solidFill>
            <a:prstDash val="solid"/>
            <a:round/>
            <a:headEnd len="sm" w="sm" type="none"/>
            <a:tailEnd len="sm" w="sm" type="none"/>
          </a:ln>
        </p:spPr>
      </p:cxnSp>
      <p:sp>
        <p:nvSpPr>
          <p:cNvPr id="397" name="Google Shape;397;p50"/>
          <p:cNvSpPr/>
          <p:nvPr/>
        </p:nvSpPr>
        <p:spPr>
          <a:xfrm>
            <a:off x="3318844" y="2660075"/>
            <a:ext cx="613200" cy="613200"/>
          </a:xfrm>
          <a:prstGeom prst="rect">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50"/>
          <p:cNvSpPr/>
          <p:nvPr/>
        </p:nvSpPr>
        <p:spPr>
          <a:xfrm>
            <a:off x="1411456" y="2660075"/>
            <a:ext cx="613200" cy="613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50"/>
          <p:cNvSpPr/>
          <p:nvPr/>
        </p:nvSpPr>
        <p:spPr>
          <a:xfrm>
            <a:off x="5188481" y="2660075"/>
            <a:ext cx="613200" cy="6132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50"/>
          <p:cNvSpPr/>
          <p:nvPr/>
        </p:nvSpPr>
        <p:spPr>
          <a:xfrm>
            <a:off x="7057881" y="2660075"/>
            <a:ext cx="613200" cy="613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01" name="Google Shape;401;p50"/>
          <p:cNvCxnSpPr>
            <a:endCxn id="397" idx="1"/>
          </p:cNvCxnSpPr>
          <p:nvPr/>
        </p:nvCxnSpPr>
        <p:spPr>
          <a:xfrm flipH="1" rot="10800000">
            <a:off x="2011444" y="2966675"/>
            <a:ext cx="1307400" cy="900"/>
          </a:xfrm>
          <a:prstGeom prst="straightConnector1">
            <a:avLst/>
          </a:prstGeom>
          <a:noFill/>
          <a:ln cap="flat" cmpd="sng" w="19050">
            <a:solidFill>
              <a:srgbClr val="434343"/>
            </a:solidFill>
            <a:prstDash val="solid"/>
            <a:round/>
            <a:headEnd len="sm" w="sm" type="none"/>
            <a:tailEnd len="sm" w="sm" type="none"/>
          </a:ln>
        </p:spPr>
      </p:cxnSp>
      <p:sp>
        <p:nvSpPr>
          <p:cNvPr id="402" name="Google Shape;402;p50"/>
          <p:cNvSpPr txBox="1"/>
          <p:nvPr/>
        </p:nvSpPr>
        <p:spPr>
          <a:xfrm>
            <a:off x="4777906" y="1844650"/>
            <a:ext cx="1415400" cy="34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chemeClr val="dk1"/>
                </a:solidFill>
                <a:latin typeface="Montserrat"/>
                <a:ea typeface="Montserrat"/>
                <a:cs typeface="Montserrat"/>
                <a:sym typeface="Montserrat"/>
              </a:rPr>
              <a:t>Modelo Fìsico</a:t>
            </a:r>
            <a:endParaRPr b="0" i="0" sz="1700" u="none" cap="none" strike="noStrike">
              <a:solidFill>
                <a:schemeClr val="dk1"/>
              </a:solidFill>
              <a:latin typeface="Montserrat"/>
              <a:ea typeface="Montserrat"/>
              <a:cs typeface="Montserrat"/>
              <a:sym typeface="Montserrat"/>
            </a:endParaRPr>
          </a:p>
        </p:txBody>
      </p:sp>
      <p:sp>
        <p:nvSpPr>
          <p:cNvPr id="403" name="Google Shape;403;p50"/>
          <p:cNvSpPr txBox="1"/>
          <p:nvPr/>
        </p:nvSpPr>
        <p:spPr>
          <a:xfrm>
            <a:off x="2938225" y="3731450"/>
            <a:ext cx="1415400" cy="34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chemeClr val="dk1"/>
                </a:solidFill>
                <a:latin typeface="Montserrat"/>
                <a:ea typeface="Montserrat"/>
                <a:cs typeface="Montserrat"/>
                <a:sym typeface="Montserrat"/>
              </a:rPr>
              <a:t>Modelo Lógico</a:t>
            </a:r>
            <a:endParaRPr b="0" i="0" sz="1700" u="none" cap="none" strike="noStrike">
              <a:solidFill>
                <a:schemeClr val="dk1"/>
              </a:solidFill>
              <a:latin typeface="Montserrat"/>
              <a:ea typeface="Montserrat"/>
              <a:cs typeface="Montserrat"/>
              <a:sym typeface="Montserrat"/>
            </a:endParaRPr>
          </a:p>
        </p:txBody>
      </p:sp>
      <p:sp>
        <p:nvSpPr>
          <p:cNvPr id="404" name="Google Shape;404;p50"/>
          <p:cNvSpPr txBox="1"/>
          <p:nvPr>
            <p:ph idx="4294967295" type="title"/>
          </p:nvPr>
        </p:nvSpPr>
        <p:spPr>
          <a:xfrm>
            <a:off x="1446409" y="2766216"/>
            <a:ext cx="552900" cy="43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700"/>
              <a:buNone/>
            </a:pPr>
            <a:r>
              <a:rPr lang="en" sz="1900">
                <a:solidFill>
                  <a:schemeClr val="lt1"/>
                </a:solidFill>
                <a:latin typeface="Montserrat"/>
                <a:ea typeface="Montserrat"/>
                <a:cs typeface="Montserrat"/>
                <a:sym typeface="Montserrat"/>
              </a:rPr>
              <a:t>01</a:t>
            </a:r>
            <a:endParaRPr sz="1900">
              <a:solidFill>
                <a:schemeClr val="lt1"/>
              </a:solidFill>
              <a:latin typeface="Montserrat"/>
              <a:ea typeface="Montserrat"/>
              <a:cs typeface="Montserrat"/>
              <a:sym typeface="Montserrat"/>
            </a:endParaRPr>
          </a:p>
        </p:txBody>
      </p:sp>
      <p:sp>
        <p:nvSpPr>
          <p:cNvPr id="395" name="Google Shape;395;p50"/>
          <p:cNvSpPr txBox="1"/>
          <p:nvPr>
            <p:ph idx="4294967295" type="title"/>
          </p:nvPr>
        </p:nvSpPr>
        <p:spPr>
          <a:xfrm>
            <a:off x="3344871" y="2766216"/>
            <a:ext cx="552900" cy="43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700"/>
              <a:buNone/>
            </a:pPr>
            <a:r>
              <a:rPr lang="en" sz="1900">
                <a:solidFill>
                  <a:schemeClr val="lt1"/>
                </a:solidFill>
                <a:latin typeface="Montserrat"/>
                <a:ea typeface="Montserrat"/>
                <a:cs typeface="Montserrat"/>
                <a:sym typeface="Montserrat"/>
              </a:rPr>
              <a:t>02</a:t>
            </a:r>
            <a:endParaRPr sz="1900">
              <a:solidFill>
                <a:schemeClr val="lt1"/>
              </a:solidFill>
              <a:latin typeface="Montserrat"/>
              <a:ea typeface="Montserrat"/>
              <a:cs typeface="Montserrat"/>
              <a:sym typeface="Montserrat"/>
            </a:endParaRPr>
          </a:p>
        </p:txBody>
      </p:sp>
      <p:sp>
        <p:nvSpPr>
          <p:cNvPr id="396" name="Google Shape;396;p50"/>
          <p:cNvSpPr txBox="1"/>
          <p:nvPr>
            <p:ph idx="4294967295" type="title"/>
          </p:nvPr>
        </p:nvSpPr>
        <p:spPr>
          <a:xfrm>
            <a:off x="5219848" y="2755616"/>
            <a:ext cx="552900" cy="43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700"/>
              <a:buNone/>
            </a:pPr>
            <a:r>
              <a:rPr lang="en" sz="1900">
                <a:solidFill>
                  <a:schemeClr val="lt1"/>
                </a:solidFill>
                <a:latin typeface="Montserrat"/>
                <a:ea typeface="Montserrat"/>
                <a:cs typeface="Montserrat"/>
                <a:sym typeface="Montserrat"/>
              </a:rPr>
              <a:t>03</a:t>
            </a:r>
            <a:endParaRPr sz="1900">
              <a:solidFill>
                <a:schemeClr val="lt1"/>
              </a:solidFill>
              <a:latin typeface="Montserrat"/>
              <a:ea typeface="Montserrat"/>
              <a:cs typeface="Montserrat"/>
              <a:sym typeface="Montserrat"/>
            </a:endParaRPr>
          </a:p>
        </p:txBody>
      </p:sp>
      <p:sp>
        <p:nvSpPr>
          <p:cNvPr id="405" name="Google Shape;405;p50"/>
          <p:cNvSpPr txBox="1"/>
          <p:nvPr>
            <p:ph idx="4294967295" type="title"/>
          </p:nvPr>
        </p:nvSpPr>
        <p:spPr>
          <a:xfrm>
            <a:off x="7083866" y="2755604"/>
            <a:ext cx="552900" cy="43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700"/>
              <a:buNone/>
            </a:pPr>
            <a:r>
              <a:rPr lang="en" sz="1900">
                <a:solidFill>
                  <a:schemeClr val="lt1"/>
                </a:solidFill>
                <a:latin typeface="Montserrat"/>
                <a:ea typeface="Montserrat"/>
                <a:cs typeface="Montserrat"/>
                <a:sym typeface="Montserrat"/>
              </a:rPr>
              <a:t>04</a:t>
            </a:r>
            <a:endParaRPr sz="1900">
              <a:solidFill>
                <a:schemeClr val="lt1"/>
              </a:solidFill>
              <a:latin typeface="Montserrat"/>
              <a:ea typeface="Montserrat"/>
              <a:cs typeface="Montserrat"/>
              <a:sym typeface="Montserrat"/>
            </a:endParaRPr>
          </a:p>
        </p:txBody>
      </p:sp>
      <p:sp>
        <p:nvSpPr>
          <p:cNvPr id="406" name="Google Shape;406;p50"/>
          <p:cNvSpPr txBox="1"/>
          <p:nvPr/>
        </p:nvSpPr>
        <p:spPr>
          <a:xfrm>
            <a:off x="6680718" y="3731450"/>
            <a:ext cx="1415400" cy="34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chemeClr val="dk1"/>
                </a:solidFill>
                <a:latin typeface="Montserrat"/>
                <a:ea typeface="Montserrat"/>
                <a:cs typeface="Montserrat"/>
                <a:sym typeface="Montserrat"/>
              </a:rPr>
              <a:t>DBMS</a:t>
            </a:r>
            <a:endParaRPr b="0" i="0" sz="1700" u="none" cap="none" strike="noStrike">
              <a:solidFill>
                <a:schemeClr val="dk1"/>
              </a:solidFill>
              <a:latin typeface="Montserrat"/>
              <a:ea typeface="Montserrat"/>
              <a:cs typeface="Montserrat"/>
              <a:sym typeface="Montserrat"/>
            </a:endParaRPr>
          </a:p>
        </p:txBody>
      </p:sp>
      <p:sp>
        <p:nvSpPr>
          <p:cNvPr id="407" name="Google Shape;407;p50"/>
          <p:cNvSpPr txBox="1"/>
          <p:nvPr/>
        </p:nvSpPr>
        <p:spPr>
          <a:xfrm>
            <a:off x="1024396" y="1840214"/>
            <a:ext cx="1415400" cy="34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chemeClr val="dk1"/>
                </a:solidFill>
                <a:latin typeface="Montserrat"/>
                <a:ea typeface="Montserrat"/>
                <a:cs typeface="Montserrat"/>
                <a:sym typeface="Montserrat"/>
              </a:rPr>
              <a:t>IDEA</a:t>
            </a:r>
            <a:endParaRPr b="0" i="0" sz="1700" u="none" cap="none" strike="noStrike">
              <a:solidFill>
                <a:schemeClr val="dk1"/>
              </a:solidFill>
              <a:latin typeface="Montserrat"/>
              <a:ea typeface="Montserrat"/>
              <a:cs typeface="Montserrat"/>
              <a:sym typeface="Montserrat"/>
            </a:endParaRPr>
          </a:p>
        </p:txBody>
      </p:sp>
      <p:cxnSp>
        <p:nvCxnSpPr>
          <p:cNvPr id="408" name="Google Shape;408;p50"/>
          <p:cNvCxnSpPr>
            <a:stCxn id="399" idx="3"/>
            <a:endCxn id="405" idx="1"/>
          </p:cNvCxnSpPr>
          <p:nvPr/>
        </p:nvCxnSpPr>
        <p:spPr>
          <a:xfrm>
            <a:off x="5801681" y="2966675"/>
            <a:ext cx="1282200" cy="5700"/>
          </a:xfrm>
          <a:prstGeom prst="straightConnector1">
            <a:avLst/>
          </a:prstGeom>
          <a:noFill/>
          <a:ln cap="flat" cmpd="sng" w="19050">
            <a:solidFill>
              <a:schemeClr val="lt2"/>
            </a:solidFill>
            <a:prstDash val="solid"/>
            <a:round/>
            <a:headEnd len="sm" w="sm" type="none"/>
            <a:tailEnd len="sm" w="sm" type="none"/>
          </a:ln>
        </p:spPr>
      </p:cxnSp>
      <p:cxnSp>
        <p:nvCxnSpPr>
          <p:cNvPr id="409" name="Google Shape;409;p50"/>
          <p:cNvCxnSpPr>
            <a:stCxn id="404" idx="0"/>
          </p:cNvCxnSpPr>
          <p:nvPr/>
        </p:nvCxnSpPr>
        <p:spPr>
          <a:xfrm rot="10800000">
            <a:off x="1722859" y="2348616"/>
            <a:ext cx="0" cy="417600"/>
          </a:xfrm>
          <a:prstGeom prst="straightConnector1">
            <a:avLst/>
          </a:prstGeom>
          <a:noFill/>
          <a:ln cap="flat" cmpd="sng" w="19050">
            <a:solidFill>
              <a:schemeClr val="dk1"/>
            </a:solidFill>
            <a:prstDash val="solid"/>
            <a:round/>
            <a:headEnd len="sm" w="sm" type="none"/>
            <a:tailEnd len="sm" w="sm" type="none"/>
          </a:ln>
        </p:spPr>
      </p:cxnSp>
      <p:cxnSp>
        <p:nvCxnSpPr>
          <p:cNvPr id="410" name="Google Shape;410;p50"/>
          <p:cNvCxnSpPr/>
          <p:nvPr/>
        </p:nvCxnSpPr>
        <p:spPr>
          <a:xfrm rot="10800000">
            <a:off x="5502634" y="2351198"/>
            <a:ext cx="0" cy="417600"/>
          </a:xfrm>
          <a:prstGeom prst="straightConnector1">
            <a:avLst/>
          </a:prstGeom>
          <a:noFill/>
          <a:ln cap="flat" cmpd="sng" w="19050">
            <a:solidFill>
              <a:schemeClr val="dk2"/>
            </a:solidFill>
            <a:prstDash val="solid"/>
            <a:round/>
            <a:headEnd len="sm" w="sm" type="none"/>
            <a:tailEnd len="sm" w="sm" type="none"/>
          </a:ln>
        </p:spPr>
      </p:cxnSp>
      <p:cxnSp>
        <p:nvCxnSpPr>
          <p:cNvPr id="411" name="Google Shape;411;p50"/>
          <p:cNvCxnSpPr/>
          <p:nvPr/>
        </p:nvCxnSpPr>
        <p:spPr>
          <a:xfrm rot="10800000">
            <a:off x="3621394" y="3245537"/>
            <a:ext cx="0" cy="380100"/>
          </a:xfrm>
          <a:prstGeom prst="straightConnector1">
            <a:avLst/>
          </a:prstGeom>
          <a:noFill/>
          <a:ln cap="flat" cmpd="sng" w="19050">
            <a:solidFill>
              <a:srgbClr val="434343"/>
            </a:solidFill>
            <a:prstDash val="solid"/>
            <a:round/>
            <a:headEnd len="sm" w="sm" type="none"/>
            <a:tailEnd len="sm" w="sm" type="none"/>
          </a:ln>
        </p:spPr>
      </p:cxnSp>
      <p:cxnSp>
        <p:nvCxnSpPr>
          <p:cNvPr id="412" name="Google Shape;412;p50"/>
          <p:cNvCxnSpPr/>
          <p:nvPr/>
        </p:nvCxnSpPr>
        <p:spPr>
          <a:xfrm rot="10800000">
            <a:off x="7363384" y="3258774"/>
            <a:ext cx="0" cy="369000"/>
          </a:xfrm>
          <a:prstGeom prst="straightConnector1">
            <a:avLst/>
          </a:prstGeom>
          <a:noFill/>
          <a:ln cap="flat" cmpd="sng" w="19050">
            <a:solidFill>
              <a:schemeClr val="lt2"/>
            </a:solidFill>
            <a:prstDash val="solid"/>
            <a:round/>
            <a:headEnd len="sm" w="sm" type="none"/>
            <a:tailEnd len="sm" w="sm" type="none"/>
          </a:ln>
        </p:spPr>
      </p:cxnSp>
      <p:sp>
        <p:nvSpPr>
          <p:cNvPr id="413" name="Google Shape;413;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4" name="Google Shape;414;p50"/>
          <p:cNvSpPr txBox="1"/>
          <p:nvPr>
            <p:ph type="title"/>
          </p:nvPr>
        </p:nvSpPr>
        <p:spPr>
          <a:xfrm>
            <a:off x="119300" y="530725"/>
            <a:ext cx="89862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Diseño y creación de una base de datos relacional II</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20" name="Google Shape;420;p51"/>
          <p:cNvPicPr preferRelativeResize="0"/>
          <p:nvPr/>
        </p:nvPicPr>
        <p:blipFill>
          <a:blip r:embed="rId3">
            <a:alphaModFix/>
          </a:blip>
          <a:stretch>
            <a:fillRect/>
          </a:stretch>
        </p:blipFill>
        <p:spPr>
          <a:xfrm>
            <a:off x="1995050" y="1264750"/>
            <a:ext cx="5262419" cy="3779374"/>
          </a:xfrm>
          <a:prstGeom prst="rect">
            <a:avLst/>
          </a:prstGeom>
          <a:noFill/>
          <a:ln>
            <a:noFill/>
          </a:ln>
        </p:spPr>
      </p:pic>
      <p:sp>
        <p:nvSpPr>
          <p:cNvPr id="421" name="Google Shape;421;p51"/>
          <p:cNvSpPr txBox="1"/>
          <p:nvPr>
            <p:ph type="title"/>
          </p:nvPr>
        </p:nvSpPr>
        <p:spPr>
          <a:xfrm>
            <a:off x="119300" y="530725"/>
            <a:ext cx="89862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Diseño y creación de una base de datos relacional III</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27" name="Google Shape;427;p52"/>
          <p:cNvSpPr txBox="1"/>
          <p:nvPr>
            <p:ph type="title"/>
          </p:nvPr>
        </p:nvSpPr>
        <p:spPr>
          <a:xfrm>
            <a:off x="119300" y="530725"/>
            <a:ext cx="89862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Diseño y creación de una base de datos relacional IV</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pic>
        <p:nvPicPr>
          <p:cNvPr id="428" name="Google Shape;428;p52"/>
          <p:cNvPicPr preferRelativeResize="0"/>
          <p:nvPr/>
        </p:nvPicPr>
        <p:blipFill>
          <a:blip r:embed="rId3">
            <a:alphaModFix/>
          </a:blip>
          <a:stretch>
            <a:fillRect/>
          </a:stretch>
        </p:blipFill>
        <p:spPr>
          <a:xfrm>
            <a:off x="1332225" y="1195125"/>
            <a:ext cx="6290225" cy="37793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34" name="Google Shape;434;p53"/>
          <p:cNvSpPr txBox="1"/>
          <p:nvPr>
            <p:ph type="title"/>
          </p:nvPr>
        </p:nvSpPr>
        <p:spPr>
          <a:xfrm>
            <a:off x="119300" y="530725"/>
            <a:ext cx="89862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Diseño y creación de una base de datos relacional V</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
        <p:nvSpPr>
          <p:cNvPr id="435" name="Google Shape;435;p53"/>
          <p:cNvSpPr txBox="1"/>
          <p:nvPr/>
        </p:nvSpPr>
        <p:spPr>
          <a:xfrm>
            <a:off x="489000" y="1590775"/>
            <a:ext cx="8166000" cy="26166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Roboto Mono"/>
              <a:buChar char="●"/>
            </a:pPr>
            <a:r>
              <a:rPr lang="en" sz="1600">
                <a:latin typeface="Roboto Mono"/>
                <a:ea typeface="Roboto Mono"/>
                <a:cs typeface="Roboto Mono"/>
                <a:sym typeface="Roboto Mono"/>
              </a:rPr>
              <a:t>Sin un buen diseño de la base de datos, es probable que ésta no sea satisfactoria.</a:t>
            </a:r>
            <a:endParaRPr sz="1600">
              <a:latin typeface="Roboto Mono"/>
              <a:ea typeface="Roboto Mono"/>
              <a:cs typeface="Roboto Mono"/>
              <a:sym typeface="Roboto Mono"/>
            </a:endParaRPr>
          </a:p>
          <a:p>
            <a:pPr indent="-330200" lvl="0" marL="457200" rtl="0" algn="l">
              <a:spcBef>
                <a:spcPts val="0"/>
              </a:spcBef>
              <a:spcAft>
                <a:spcPts val="0"/>
              </a:spcAft>
              <a:buSzPts val="1600"/>
              <a:buFont typeface="Roboto Mono"/>
              <a:buChar char="●"/>
            </a:pPr>
            <a:r>
              <a:rPr lang="en" sz="1600">
                <a:latin typeface="Roboto Mono"/>
                <a:ea typeface="Roboto Mono"/>
                <a:cs typeface="Roboto Mono"/>
                <a:sym typeface="Roboto Mono"/>
              </a:rPr>
              <a:t>Un buen diseño de base de datos debe implementarse de tal manera que las consultas se escriban de forma sencilla y fácil.</a:t>
            </a:r>
            <a:endParaRPr sz="1600">
              <a:latin typeface="Roboto Mono"/>
              <a:ea typeface="Roboto Mono"/>
              <a:cs typeface="Roboto Mono"/>
              <a:sym typeface="Roboto Mono"/>
            </a:endParaRPr>
          </a:p>
          <a:p>
            <a:pPr indent="-330200" lvl="0" marL="457200" rtl="0" algn="l">
              <a:spcBef>
                <a:spcPts val="0"/>
              </a:spcBef>
              <a:spcAft>
                <a:spcPts val="0"/>
              </a:spcAft>
              <a:buSzPts val="1600"/>
              <a:buFont typeface="Roboto Mono"/>
              <a:buChar char="●"/>
            </a:pPr>
            <a:r>
              <a:rPr lang="en" sz="1600">
                <a:latin typeface="Roboto Mono"/>
                <a:ea typeface="Roboto Mono"/>
                <a:cs typeface="Roboto Mono"/>
                <a:sym typeface="Roboto Mono"/>
              </a:rPr>
              <a:t>Un buen diseño de base de datos no tiene redundancias de datos (la redundancia de datos se refiere a la duplicación de datos).</a:t>
            </a:r>
            <a:endParaRPr sz="1600">
              <a:latin typeface="Roboto Mono"/>
              <a:ea typeface="Roboto Mono"/>
              <a:cs typeface="Roboto Mono"/>
              <a:sym typeface="Roboto Mono"/>
            </a:endParaRPr>
          </a:p>
          <a:p>
            <a:pPr indent="-330200" lvl="0" marL="457200" rtl="0" algn="l">
              <a:spcBef>
                <a:spcPts val="0"/>
              </a:spcBef>
              <a:spcAft>
                <a:spcPts val="0"/>
              </a:spcAft>
              <a:buSzPts val="1600"/>
              <a:buFont typeface="Roboto Mono"/>
              <a:buChar char="●"/>
            </a:pPr>
            <a:r>
              <a:rPr lang="en" sz="1600">
                <a:latin typeface="Roboto Mono"/>
                <a:ea typeface="Roboto Mono"/>
                <a:cs typeface="Roboto Mono"/>
                <a:sym typeface="Roboto Mono"/>
              </a:rPr>
              <a:t>Generar documentación del sistema.</a:t>
            </a:r>
            <a:endParaRPr sz="1600">
              <a:latin typeface="Roboto Mono"/>
              <a:ea typeface="Roboto Mono"/>
              <a:cs typeface="Roboto Mono"/>
              <a:sym typeface="Roboto Mono"/>
            </a:endParaRPr>
          </a:p>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41" name="Google Shape;441;p54"/>
          <p:cNvSpPr txBox="1"/>
          <p:nvPr>
            <p:ph type="title"/>
          </p:nvPr>
        </p:nvSpPr>
        <p:spPr>
          <a:xfrm>
            <a:off x="119300" y="530725"/>
            <a:ext cx="89862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Diseño y creación de una base de datos relacional VI</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
        <p:nvSpPr>
          <p:cNvPr id="442" name="Google Shape;442;p54"/>
          <p:cNvSpPr txBox="1"/>
          <p:nvPr/>
        </p:nvSpPr>
        <p:spPr>
          <a:xfrm>
            <a:off x="489000" y="1590775"/>
            <a:ext cx="8166000" cy="1139100"/>
          </a:xfrm>
          <a:prstGeom prst="rect">
            <a:avLst/>
          </a:prstGeom>
          <a:noFill/>
          <a:ln>
            <a:noFill/>
          </a:ln>
        </p:spPr>
        <p:txBody>
          <a:bodyPr anchorCtr="0" anchor="t" bIns="91425" lIns="91425" spcFirstLastPara="1" rIns="91425" wrap="square" tIns="91425">
            <a:spAutoFit/>
          </a:bodyPr>
          <a:lstStyle/>
          <a:p>
            <a:pPr indent="-330200" lvl="0" marL="457200" marR="0" rtl="0" algn="l">
              <a:lnSpc>
                <a:spcPct val="100000"/>
              </a:lnSpc>
              <a:spcBef>
                <a:spcPts val="0"/>
              </a:spcBef>
              <a:spcAft>
                <a:spcPts val="0"/>
              </a:spcAft>
              <a:buSzPts val="1600"/>
              <a:buFont typeface="Roboto Mono"/>
              <a:buChar char="●"/>
            </a:pPr>
            <a:r>
              <a:rPr b="1" lang="en" sz="1600">
                <a:latin typeface="Roboto Mono"/>
                <a:ea typeface="Roboto Mono"/>
                <a:cs typeface="Roboto Mono"/>
                <a:sym typeface="Roboto Mono"/>
              </a:rPr>
              <a:t>Entidad: </a:t>
            </a:r>
            <a:r>
              <a:rPr lang="en" sz="1600">
                <a:latin typeface="Roboto Mono"/>
                <a:ea typeface="Roboto Mono"/>
                <a:cs typeface="Roboto Mono"/>
                <a:sym typeface="Roboto Mono"/>
              </a:rPr>
              <a:t>Cualquier cosa sobre la que se mantiene información.</a:t>
            </a:r>
            <a:endParaRPr sz="1600">
              <a:latin typeface="Roboto Mono"/>
              <a:ea typeface="Roboto Mono"/>
              <a:cs typeface="Roboto Mono"/>
              <a:sym typeface="Roboto Mono"/>
            </a:endParaRPr>
          </a:p>
          <a:p>
            <a:pPr indent="-330200" lvl="0" marL="457200" marR="0" rtl="0" algn="l">
              <a:lnSpc>
                <a:spcPct val="100000"/>
              </a:lnSpc>
              <a:spcBef>
                <a:spcPts val="0"/>
              </a:spcBef>
              <a:spcAft>
                <a:spcPts val="0"/>
              </a:spcAft>
              <a:buSzPts val="1600"/>
              <a:buFont typeface="Roboto Mono"/>
              <a:buChar char="●"/>
            </a:pPr>
            <a:r>
              <a:rPr b="1" lang="en" sz="1600">
                <a:latin typeface="Roboto Mono"/>
                <a:ea typeface="Roboto Mono"/>
                <a:cs typeface="Roboto Mono"/>
                <a:sym typeface="Roboto Mono"/>
              </a:rPr>
              <a:t>Atributo: </a:t>
            </a:r>
            <a:r>
              <a:rPr lang="en" sz="1600">
                <a:latin typeface="Roboto Mono"/>
                <a:ea typeface="Roboto Mono"/>
                <a:cs typeface="Roboto Mono"/>
                <a:sym typeface="Roboto Mono"/>
              </a:rPr>
              <a:t>Una propiedad de una entidad.</a:t>
            </a:r>
            <a:endParaRPr sz="1600">
              <a:latin typeface="Roboto Mono"/>
              <a:ea typeface="Roboto Mono"/>
              <a:cs typeface="Roboto Mono"/>
              <a:sym typeface="Roboto Mono"/>
            </a:endParaRPr>
          </a:p>
          <a:p>
            <a:pPr indent="-330200" lvl="0" marL="457200" marR="0" rtl="0" algn="l">
              <a:lnSpc>
                <a:spcPct val="100000"/>
              </a:lnSpc>
              <a:spcBef>
                <a:spcPts val="0"/>
              </a:spcBef>
              <a:spcAft>
                <a:spcPts val="0"/>
              </a:spcAft>
              <a:buSzPts val="1600"/>
              <a:buFont typeface="Roboto Mono"/>
              <a:buChar char="●"/>
            </a:pPr>
            <a:r>
              <a:rPr b="1" lang="en" sz="1600">
                <a:latin typeface="Roboto Mono"/>
                <a:ea typeface="Roboto Mono"/>
                <a:cs typeface="Roboto Mono"/>
                <a:sym typeface="Roboto Mono"/>
              </a:rPr>
              <a:t>Instancia: </a:t>
            </a:r>
            <a:r>
              <a:rPr lang="en" sz="1600">
                <a:latin typeface="Roboto Mono"/>
                <a:ea typeface="Roboto Mono"/>
                <a:cs typeface="Roboto Mono"/>
                <a:sym typeface="Roboto Mono"/>
              </a:rPr>
              <a:t>Una ocurrencia simple de una entidad.</a:t>
            </a:r>
            <a:endParaRPr sz="1600">
              <a:latin typeface="Roboto Mono"/>
              <a:ea typeface="Roboto Mono"/>
              <a:cs typeface="Roboto Mono"/>
              <a:sym typeface="Roboto Mono"/>
            </a:endParaRPr>
          </a:p>
          <a:p>
            <a:pPr indent="0" lvl="0" marL="0" rtl="0" algn="l">
              <a:spcBef>
                <a:spcPts val="0"/>
              </a:spcBef>
              <a:spcAft>
                <a:spcPts val="0"/>
              </a:spcAft>
              <a:buNone/>
            </a:pPr>
            <a:r>
              <a:t/>
            </a:r>
            <a:endParaRPr b="1"/>
          </a:p>
        </p:txBody>
      </p:sp>
      <p:pic>
        <p:nvPicPr>
          <p:cNvPr id="443" name="Google Shape;443;p54"/>
          <p:cNvPicPr preferRelativeResize="0"/>
          <p:nvPr/>
        </p:nvPicPr>
        <p:blipFill>
          <a:blip r:embed="rId3">
            <a:alphaModFix/>
          </a:blip>
          <a:stretch>
            <a:fillRect/>
          </a:stretch>
        </p:blipFill>
        <p:spPr>
          <a:xfrm>
            <a:off x="1470938" y="2729875"/>
            <a:ext cx="6202121" cy="21088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49" name="Google Shape;449;p55"/>
          <p:cNvSpPr txBox="1"/>
          <p:nvPr>
            <p:ph type="title"/>
          </p:nvPr>
        </p:nvSpPr>
        <p:spPr>
          <a:xfrm>
            <a:off x="0" y="530725"/>
            <a:ext cx="91056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Diseño y creación de una base de datos relacional VII</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
        <p:nvSpPr>
          <p:cNvPr id="450" name="Google Shape;450;p55"/>
          <p:cNvSpPr txBox="1"/>
          <p:nvPr/>
        </p:nvSpPr>
        <p:spPr>
          <a:xfrm>
            <a:off x="489000" y="1590775"/>
            <a:ext cx="8166000" cy="1280700"/>
          </a:xfrm>
          <a:prstGeom prst="rect">
            <a:avLst/>
          </a:prstGeom>
          <a:noFill/>
          <a:ln>
            <a:noFill/>
          </a:ln>
        </p:spPr>
        <p:txBody>
          <a:bodyPr anchorCtr="0" anchor="t" bIns="91425" lIns="91425" spcFirstLastPara="1" rIns="91425" wrap="square" tIns="91425">
            <a:spAutoFit/>
          </a:bodyPr>
          <a:lstStyle/>
          <a:p>
            <a:pPr indent="0" lvl="0" marL="0" marR="1257300" rtl="0" algn="l">
              <a:lnSpc>
                <a:spcPct val="115000"/>
              </a:lnSpc>
              <a:spcBef>
                <a:spcPts val="0"/>
              </a:spcBef>
              <a:spcAft>
                <a:spcPts val="1200"/>
              </a:spcAft>
              <a:buNone/>
            </a:pPr>
            <a:r>
              <a:rPr b="1" lang="en" sz="1600">
                <a:latin typeface="Roboto Mono"/>
                <a:ea typeface="Roboto Mono"/>
                <a:cs typeface="Roboto Mono"/>
                <a:sym typeface="Roboto Mono"/>
              </a:rPr>
              <a:t>Relacion:</a:t>
            </a:r>
            <a:r>
              <a:rPr lang="en" sz="1600">
                <a:latin typeface="Roboto Mono"/>
                <a:ea typeface="Roboto Mono"/>
                <a:cs typeface="Roboto Mono"/>
                <a:sym typeface="Roboto Mono"/>
              </a:rPr>
              <a:t> </a:t>
            </a:r>
            <a:r>
              <a:rPr lang="en" sz="1600">
                <a:latin typeface="Roboto Mono"/>
                <a:ea typeface="Roboto Mono"/>
                <a:cs typeface="Roboto Mono"/>
                <a:sym typeface="Roboto Mono"/>
              </a:rPr>
              <a:t>Es un vínculo que nos permite definir una dependencia entre varias entidades, es decir, nos permite exigir que varias entidades compartan ciertos atributos de forma indispensable.</a:t>
            </a:r>
            <a:endParaRPr b="1"/>
          </a:p>
        </p:txBody>
      </p:sp>
      <p:pic>
        <p:nvPicPr>
          <p:cNvPr id="451" name="Google Shape;451;p55"/>
          <p:cNvPicPr preferRelativeResize="0"/>
          <p:nvPr/>
        </p:nvPicPr>
        <p:blipFill>
          <a:blip r:embed="rId3">
            <a:alphaModFix/>
          </a:blip>
          <a:stretch>
            <a:fillRect/>
          </a:stretch>
        </p:blipFill>
        <p:spPr>
          <a:xfrm>
            <a:off x="791875" y="3190325"/>
            <a:ext cx="7410450" cy="15430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57" name="Google Shape;457;p56"/>
          <p:cNvSpPr txBox="1"/>
          <p:nvPr>
            <p:ph type="title"/>
          </p:nvPr>
        </p:nvSpPr>
        <p:spPr>
          <a:xfrm>
            <a:off x="0" y="530725"/>
            <a:ext cx="91056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Diseño y creación de una base de datos relacional VII</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
        <p:nvSpPr>
          <p:cNvPr id="458" name="Google Shape;458;p56"/>
          <p:cNvSpPr txBox="1"/>
          <p:nvPr/>
        </p:nvSpPr>
        <p:spPr>
          <a:xfrm>
            <a:off x="489000" y="1590775"/>
            <a:ext cx="816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a:p>
        </p:txBody>
      </p:sp>
      <p:pic>
        <p:nvPicPr>
          <p:cNvPr id="459" name="Google Shape;459;p56"/>
          <p:cNvPicPr preferRelativeResize="0"/>
          <p:nvPr/>
        </p:nvPicPr>
        <p:blipFill>
          <a:blip r:embed="rId3">
            <a:alphaModFix/>
          </a:blip>
          <a:stretch>
            <a:fillRect/>
          </a:stretch>
        </p:blipFill>
        <p:spPr>
          <a:xfrm>
            <a:off x="489000" y="1347048"/>
            <a:ext cx="8166000" cy="3505452"/>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57"/>
          <p:cNvSpPr txBox="1"/>
          <p:nvPr/>
        </p:nvSpPr>
        <p:spPr>
          <a:xfrm>
            <a:off x="489000" y="1590775"/>
            <a:ext cx="8166000" cy="2438100"/>
          </a:xfrm>
          <a:prstGeom prst="rect">
            <a:avLst/>
          </a:prstGeom>
          <a:noFill/>
          <a:ln>
            <a:noFill/>
          </a:ln>
        </p:spPr>
        <p:txBody>
          <a:bodyPr anchorCtr="0" anchor="t" bIns="91425" lIns="91425" spcFirstLastPara="1" rIns="91425" wrap="square" tIns="91425">
            <a:spAutoFit/>
          </a:bodyPr>
          <a:lstStyle/>
          <a:p>
            <a:pPr indent="0" lvl="0" marL="0" marR="1257300" rtl="0" algn="l">
              <a:lnSpc>
                <a:spcPct val="115000"/>
              </a:lnSpc>
              <a:spcBef>
                <a:spcPts val="0"/>
              </a:spcBef>
              <a:spcAft>
                <a:spcPts val="0"/>
              </a:spcAft>
              <a:buNone/>
            </a:pPr>
            <a:r>
              <a:rPr b="1" lang="en" sz="1600">
                <a:latin typeface="Roboto Mono"/>
                <a:ea typeface="Roboto Mono"/>
                <a:cs typeface="Roboto Mono"/>
                <a:sym typeface="Roboto Mono"/>
              </a:rPr>
              <a:t>Cardinalidad:</a:t>
            </a:r>
            <a:r>
              <a:rPr lang="en" sz="1600">
                <a:latin typeface="Roboto Mono"/>
                <a:ea typeface="Roboto Mono"/>
                <a:cs typeface="Roboto Mono"/>
                <a:sym typeface="Roboto Mono"/>
              </a:rPr>
              <a:t> Define el número de instancias de una entidad que se pueden relacionar con un número de instancias de otra entidad.</a:t>
            </a:r>
            <a:endParaRPr sz="1600">
              <a:latin typeface="Roboto Mono"/>
              <a:ea typeface="Roboto Mono"/>
              <a:cs typeface="Roboto Mono"/>
              <a:sym typeface="Roboto Mono"/>
            </a:endParaRPr>
          </a:p>
          <a:p>
            <a:pPr indent="0" lvl="0" marL="0" marR="1257300" rtl="0" algn="l">
              <a:lnSpc>
                <a:spcPct val="115000"/>
              </a:lnSpc>
              <a:spcBef>
                <a:spcPts val="1200"/>
              </a:spcBef>
              <a:spcAft>
                <a:spcPts val="0"/>
              </a:spcAft>
              <a:buNone/>
            </a:pPr>
            <a:r>
              <a:t/>
            </a:r>
            <a:endParaRPr sz="1600">
              <a:latin typeface="Roboto Mono"/>
              <a:ea typeface="Roboto Mono"/>
              <a:cs typeface="Roboto Mono"/>
              <a:sym typeface="Roboto Mono"/>
            </a:endParaRPr>
          </a:p>
          <a:p>
            <a:pPr indent="0" lvl="0" marL="0" marR="1257300" rtl="0" algn="l">
              <a:lnSpc>
                <a:spcPct val="115000"/>
              </a:lnSpc>
              <a:spcBef>
                <a:spcPts val="1200"/>
              </a:spcBef>
              <a:spcAft>
                <a:spcPts val="1200"/>
              </a:spcAft>
              <a:buNone/>
            </a:pPr>
            <a:r>
              <a:rPr b="1" lang="en" sz="1600">
                <a:latin typeface="Roboto Mono"/>
                <a:ea typeface="Roboto Mono"/>
                <a:cs typeface="Roboto Mono"/>
                <a:sym typeface="Roboto Mono"/>
              </a:rPr>
              <a:t>Modalidad:</a:t>
            </a:r>
            <a:r>
              <a:rPr lang="en" sz="1600">
                <a:latin typeface="Roboto Mono"/>
                <a:ea typeface="Roboto Mono"/>
                <a:cs typeface="Roboto Mono"/>
                <a:sym typeface="Roboto Mono"/>
              </a:rPr>
              <a:t> Indica si una instancia debe participar en la Relación. Es decir, si la relación es obligatoria u opcional.</a:t>
            </a:r>
            <a:endParaRPr b="1"/>
          </a:p>
        </p:txBody>
      </p:sp>
      <p:sp>
        <p:nvSpPr>
          <p:cNvPr id="465" name="Google Shape;465;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6" name="Google Shape;466;p57"/>
          <p:cNvSpPr txBox="1"/>
          <p:nvPr>
            <p:ph type="title"/>
          </p:nvPr>
        </p:nvSpPr>
        <p:spPr>
          <a:xfrm>
            <a:off x="0" y="530725"/>
            <a:ext cx="92928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Diseño y creación de una base de datos relacional VIII</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58"/>
          <p:cNvSpPr txBox="1"/>
          <p:nvPr/>
        </p:nvSpPr>
        <p:spPr>
          <a:xfrm>
            <a:off x="489000" y="1590775"/>
            <a:ext cx="8166000" cy="2674500"/>
          </a:xfrm>
          <a:prstGeom prst="rect">
            <a:avLst/>
          </a:prstGeom>
          <a:noFill/>
          <a:ln>
            <a:noFill/>
          </a:ln>
        </p:spPr>
        <p:txBody>
          <a:bodyPr anchorCtr="0" anchor="t" bIns="91425" lIns="91425" spcFirstLastPara="1" rIns="91425" wrap="square" tIns="91425">
            <a:spAutoFit/>
          </a:bodyPr>
          <a:lstStyle/>
          <a:p>
            <a:pPr indent="-361950" lvl="0" marL="457200" marR="1257300" rtl="0" algn="l">
              <a:lnSpc>
                <a:spcPct val="115000"/>
              </a:lnSpc>
              <a:spcBef>
                <a:spcPts val="0"/>
              </a:spcBef>
              <a:spcAft>
                <a:spcPts val="0"/>
              </a:spcAft>
              <a:buSzPts val="2100"/>
              <a:buFont typeface="Roboto Mono"/>
              <a:buAutoNum type="arabicPeriod"/>
            </a:pPr>
            <a:r>
              <a:rPr lang="en" sz="2100">
                <a:latin typeface="Roboto Mono"/>
                <a:ea typeface="Roboto Mono"/>
                <a:cs typeface="Roboto Mono"/>
                <a:sym typeface="Roboto Mono"/>
              </a:rPr>
              <a:t>Uno a uno.</a:t>
            </a:r>
            <a:endParaRPr sz="2100">
              <a:latin typeface="Roboto Mono"/>
              <a:ea typeface="Roboto Mono"/>
              <a:cs typeface="Roboto Mono"/>
              <a:sym typeface="Roboto Mono"/>
            </a:endParaRPr>
          </a:p>
          <a:p>
            <a:pPr indent="-361950" lvl="0" marL="457200" marR="1257300" rtl="0" algn="l">
              <a:lnSpc>
                <a:spcPct val="115000"/>
              </a:lnSpc>
              <a:spcBef>
                <a:spcPts val="0"/>
              </a:spcBef>
              <a:spcAft>
                <a:spcPts val="0"/>
              </a:spcAft>
              <a:buSzPts val="2100"/>
              <a:buFont typeface="Roboto Mono"/>
              <a:buAutoNum type="arabicPeriod"/>
            </a:pPr>
            <a:r>
              <a:rPr lang="en" sz="2100">
                <a:latin typeface="Roboto Mono"/>
                <a:ea typeface="Roboto Mono"/>
                <a:cs typeface="Roboto Mono"/>
                <a:sym typeface="Roboto Mono"/>
              </a:rPr>
              <a:t>Uno a muchos.</a:t>
            </a:r>
            <a:endParaRPr sz="2100">
              <a:latin typeface="Roboto Mono"/>
              <a:ea typeface="Roboto Mono"/>
              <a:cs typeface="Roboto Mono"/>
              <a:sym typeface="Roboto Mono"/>
            </a:endParaRPr>
          </a:p>
          <a:p>
            <a:pPr indent="-361950" lvl="0" marL="457200" marR="1257300" rtl="0" algn="l">
              <a:lnSpc>
                <a:spcPct val="115000"/>
              </a:lnSpc>
              <a:spcBef>
                <a:spcPts val="0"/>
              </a:spcBef>
              <a:spcAft>
                <a:spcPts val="0"/>
              </a:spcAft>
              <a:buSzPts val="2100"/>
              <a:buFont typeface="Roboto Mono"/>
              <a:buAutoNum type="arabicPeriod"/>
            </a:pPr>
            <a:r>
              <a:rPr lang="en" sz="2100">
                <a:latin typeface="Roboto Mono"/>
                <a:ea typeface="Roboto Mono"/>
                <a:cs typeface="Roboto Mono"/>
                <a:sym typeface="Roboto Mono"/>
              </a:rPr>
              <a:t>Muchos a muchos</a:t>
            </a:r>
            <a:endParaRPr sz="2100">
              <a:latin typeface="Roboto Mono"/>
              <a:ea typeface="Roboto Mono"/>
              <a:cs typeface="Roboto Mono"/>
              <a:sym typeface="Roboto Mono"/>
            </a:endParaRPr>
          </a:p>
          <a:p>
            <a:pPr indent="0" lvl="0" marL="0" marR="1257300" rtl="0" algn="l">
              <a:lnSpc>
                <a:spcPct val="115000"/>
              </a:lnSpc>
              <a:spcBef>
                <a:spcPts val="1200"/>
              </a:spcBef>
              <a:spcAft>
                <a:spcPts val="0"/>
              </a:spcAft>
              <a:buNone/>
            </a:pPr>
            <a:r>
              <a:t/>
            </a:r>
            <a:endParaRPr sz="2100">
              <a:latin typeface="Roboto Mono"/>
              <a:ea typeface="Roboto Mono"/>
              <a:cs typeface="Roboto Mono"/>
              <a:sym typeface="Roboto Mono"/>
            </a:endParaRPr>
          </a:p>
          <a:p>
            <a:pPr indent="0" lvl="0" marL="0" marR="1257300" rtl="0" algn="l">
              <a:lnSpc>
                <a:spcPct val="115000"/>
              </a:lnSpc>
              <a:spcBef>
                <a:spcPts val="1200"/>
              </a:spcBef>
              <a:spcAft>
                <a:spcPts val="1200"/>
              </a:spcAft>
              <a:buNone/>
            </a:pPr>
            <a:r>
              <a:rPr lang="en" sz="2100">
                <a:latin typeface="Roboto Mono"/>
                <a:ea typeface="Roboto Mono"/>
                <a:cs typeface="Roboto Mono"/>
                <a:sym typeface="Roboto Mono"/>
              </a:rPr>
              <a:t>También hay casos donde es optativa la relación.</a:t>
            </a:r>
            <a:endParaRPr sz="2100">
              <a:latin typeface="Roboto Mono"/>
              <a:ea typeface="Roboto Mono"/>
              <a:cs typeface="Roboto Mono"/>
              <a:sym typeface="Roboto Mono"/>
            </a:endParaRPr>
          </a:p>
        </p:txBody>
      </p:sp>
      <p:sp>
        <p:nvSpPr>
          <p:cNvPr id="472" name="Google Shape;472;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73" name="Google Shape;473;p58"/>
          <p:cNvSpPr txBox="1"/>
          <p:nvPr>
            <p:ph type="title"/>
          </p:nvPr>
        </p:nvSpPr>
        <p:spPr>
          <a:xfrm>
            <a:off x="0" y="530725"/>
            <a:ext cx="92928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Diseño y creación de una base de datos relacional IX</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9"/>
          <p:cNvSpPr txBox="1"/>
          <p:nvPr/>
        </p:nvSpPr>
        <p:spPr>
          <a:xfrm>
            <a:off x="489000" y="1590775"/>
            <a:ext cx="8166000" cy="3155400"/>
          </a:xfrm>
          <a:prstGeom prst="rect">
            <a:avLst/>
          </a:prstGeom>
          <a:noFill/>
          <a:ln>
            <a:noFill/>
          </a:ln>
        </p:spPr>
        <p:txBody>
          <a:bodyPr anchorCtr="0" anchor="t" bIns="91425" lIns="91425" spcFirstLastPara="1" rIns="91425" wrap="square" tIns="91425">
            <a:spAutoFit/>
          </a:bodyPr>
          <a:lstStyle/>
          <a:p>
            <a:pPr indent="0" lvl="0" marL="0" marR="1257300" rtl="0" algn="l">
              <a:lnSpc>
                <a:spcPct val="115000"/>
              </a:lnSpc>
              <a:spcBef>
                <a:spcPts val="0"/>
              </a:spcBef>
              <a:spcAft>
                <a:spcPts val="0"/>
              </a:spcAft>
              <a:buNone/>
            </a:pPr>
            <a:r>
              <a:rPr b="1" lang="en" sz="1500">
                <a:latin typeface="Roboto Mono"/>
                <a:ea typeface="Roboto Mono"/>
                <a:cs typeface="Roboto Mono"/>
                <a:sym typeface="Roboto Mono"/>
              </a:rPr>
              <a:t>Clave primaria: </a:t>
            </a:r>
            <a:r>
              <a:rPr lang="en" sz="1500">
                <a:latin typeface="Roboto Mono"/>
                <a:ea typeface="Roboto Mono"/>
                <a:cs typeface="Roboto Mono"/>
                <a:sym typeface="Roboto Mono"/>
              </a:rPr>
              <a:t>valores únicos en una tabla que identifican un registro </a:t>
            </a:r>
            <a:r>
              <a:rPr lang="en" sz="1500">
                <a:latin typeface="Roboto Mono"/>
                <a:ea typeface="Roboto Mono"/>
                <a:cs typeface="Roboto Mono"/>
                <a:sym typeface="Roboto Mono"/>
              </a:rPr>
              <a:t>específico</a:t>
            </a:r>
            <a:r>
              <a:rPr lang="en" sz="1500">
                <a:latin typeface="Roboto Mono"/>
                <a:ea typeface="Roboto Mono"/>
                <a:cs typeface="Roboto Mono"/>
                <a:sym typeface="Roboto Mono"/>
              </a:rPr>
              <a:t>.</a:t>
            </a:r>
            <a:endParaRPr sz="1500">
              <a:latin typeface="Roboto Mono"/>
              <a:ea typeface="Roboto Mono"/>
              <a:cs typeface="Roboto Mono"/>
              <a:sym typeface="Roboto Mono"/>
            </a:endParaRPr>
          </a:p>
          <a:p>
            <a:pPr indent="0" lvl="0" marL="0" marR="1257300" rtl="0" algn="l">
              <a:lnSpc>
                <a:spcPct val="115000"/>
              </a:lnSpc>
              <a:spcBef>
                <a:spcPts val="1200"/>
              </a:spcBef>
              <a:spcAft>
                <a:spcPts val="0"/>
              </a:spcAft>
              <a:buNone/>
            </a:pPr>
            <a:r>
              <a:t/>
            </a:r>
            <a:endParaRPr sz="1500">
              <a:latin typeface="Roboto Mono"/>
              <a:ea typeface="Roboto Mono"/>
              <a:cs typeface="Roboto Mono"/>
              <a:sym typeface="Roboto Mono"/>
            </a:endParaRPr>
          </a:p>
          <a:p>
            <a:pPr indent="0" lvl="0" marL="0" marR="1257300" rtl="0" algn="l">
              <a:lnSpc>
                <a:spcPct val="115000"/>
              </a:lnSpc>
              <a:spcBef>
                <a:spcPts val="1200"/>
              </a:spcBef>
              <a:spcAft>
                <a:spcPts val="0"/>
              </a:spcAft>
              <a:buNone/>
            </a:pPr>
            <a:r>
              <a:rPr b="1" lang="en" sz="1500">
                <a:latin typeface="Roboto Mono"/>
                <a:ea typeface="Roboto Mono"/>
                <a:cs typeface="Roboto Mono"/>
                <a:sym typeface="Roboto Mono"/>
              </a:rPr>
              <a:t>Clave foránea: </a:t>
            </a:r>
            <a:r>
              <a:rPr lang="en" sz="1500">
                <a:latin typeface="Roboto Mono"/>
                <a:ea typeface="Roboto Mono"/>
                <a:cs typeface="Roboto Mono"/>
                <a:sym typeface="Roboto Mono"/>
              </a:rPr>
              <a:t>registros en una tabla separada que se usan para hacer una </a:t>
            </a:r>
            <a:r>
              <a:rPr lang="en" sz="1500">
                <a:latin typeface="Roboto Mono"/>
                <a:ea typeface="Roboto Mono"/>
                <a:cs typeface="Roboto Mono"/>
                <a:sym typeface="Roboto Mono"/>
              </a:rPr>
              <a:t>conexión</a:t>
            </a:r>
            <a:r>
              <a:rPr lang="en" sz="1500">
                <a:latin typeface="Roboto Mono"/>
                <a:ea typeface="Roboto Mono"/>
                <a:cs typeface="Roboto Mono"/>
                <a:sym typeface="Roboto Mono"/>
              </a:rPr>
              <a:t> con las claves primarias.</a:t>
            </a:r>
            <a:endParaRPr sz="1500">
              <a:latin typeface="Roboto Mono"/>
              <a:ea typeface="Roboto Mono"/>
              <a:cs typeface="Roboto Mono"/>
              <a:sym typeface="Roboto Mono"/>
            </a:endParaRPr>
          </a:p>
          <a:p>
            <a:pPr indent="0" lvl="0" marL="0" marR="1257300" rtl="0" algn="l">
              <a:lnSpc>
                <a:spcPct val="115000"/>
              </a:lnSpc>
              <a:spcBef>
                <a:spcPts val="1200"/>
              </a:spcBef>
              <a:spcAft>
                <a:spcPts val="0"/>
              </a:spcAft>
              <a:buNone/>
            </a:pPr>
            <a:r>
              <a:t/>
            </a:r>
            <a:endParaRPr sz="1500">
              <a:latin typeface="Roboto Mono"/>
              <a:ea typeface="Roboto Mono"/>
              <a:cs typeface="Roboto Mono"/>
              <a:sym typeface="Roboto Mono"/>
            </a:endParaRPr>
          </a:p>
          <a:p>
            <a:pPr indent="0" lvl="0" marL="0" marR="1257300" rtl="0" algn="l">
              <a:lnSpc>
                <a:spcPct val="115000"/>
              </a:lnSpc>
              <a:spcBef>
                <a:spcPts val="1200"/>
              </a:spcBef>
              <a:spcAft>
                <a:spcPts val="1200"/>
              </a:spcAft>
              <a:buNone/>
            </a:pPr>
            <a:r>
              <a:rPr lang="en" sz="1500">
                <a:latin typeface="Roboto Mono"/>
                <a:ea typeface="Roboto Mono"/>
                <a:cs typeface="Roboto Mono"/>
                <a:sym typeface="Roboto Mono"/>
              </a:rPr>
              <a:t>La razón más importante para tener claves primarias y foráneas es la identificación de registros únicos en cada tabla de la base de datos. </a:t>
            </a:r>
            <a:endParaRPr sz="1500">
              <a:latin typeface="Roboto Mono"/>
              <a:ea typeface="Roboto Mono"/>
              <a:cs typeface="Roboto Mono"/>
              <a:sym typeface="Roboto Mono"/>
            </a:endParaRPr>
          </a:p>
        </p:txBody>
      </p:sp>
      <p:sp>
        <p:nvSpPr>
          <p:cNvPr id="479" name="Google Shape;479;p5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80" name="Google Shape;480;p59"/>
          <p:cNvSpPr txBox="1"/>
          <p:nvPr>
            <p:ph type="title"/>
          </p:nvPr>
        </p:nvSpPr>
        <p:spPr>
          <a:xfrm>
            <a:off x="0" y="530725"/>
            <a:ext cx="92928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Diseño y creación de una base de datos relacional X</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33"/>
          <p:cNvPicPr preferRelativeResize="0"/>
          <p:nvPr/>
        </p:nvPicPr>
        <p:blipFill rotWithShape="1">
          <a:blip r:embed="rId3">
            <a:alphaModFix/>
          </a:blip>
          <a:srcRect b="1935" l="10868" r="6040" t="4096"/>
          <a:stretch/>
        </p:blipFill>
        <p:spPr>
          <a:xfrm>
            <a:off x="161500" y="149075"/>
            <a:ext cx="4273825" cy="4832925"/>
          </a:xfrm>
          <a:prstGeom prst="rect">
            <a:avLst/>
          </a:prstGeom>
          <a:noFill/>
          <a:ln>
            <a:noFill/>
          </a:ln>
        </p:spPr>
      </p:pic>
      <p:sp>
        <p:nvSpPr>
          <p:cNvPr id="236" name="Google Shape;236;p33"/>
          <p:cNvSpPr txBox="1"/>
          <p:nvPr>
            <p:ph type="title"/>
          </p:nvPr>
        </p:nvSpPr>
        <p:spPr>
          <a:xfrm>
            <a:off x="5013475" y="2565792"/>
            <a:ext cx="3423600" cy="629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600"/>
              <a:buNone/>
            </a:pPr>
            <a:r>
              <a:rPr lang="en">
                <a:latin typeface="Montserrat Light"/>
                <a:ea typeface="Montserrat Light"/>
                <a:cs typeface="Montserrat Light"/>
                <a:sym typeface="Montserrat Light"/>
              </a:rPr>
              <a:t>Bases de datos</a:t>
            </a:r>
            <a:endParaRPr>
              <a:latin typeface="Montserrat Light"/>
              <a:ea typeface="Montserrat Light"/>
              <a:cs typeface="Montserrat Light"/>
              <a:sym typeface="Montserrat Light"/>
            </a:endParaRPr>
          </a:p>
        </p:txBody>
      </p:sp>
      <p:sp>
        <p:nvSpPr>
          <p:cNvPr id="237" name="Google Shape;237;p33"/>
          <p:cNvSpPr txBox="1"/>
          <p:nvPr>
            <p:ph idx="2" type="title"/>
          </p:nvPr>
        </p:nvSpPr>
        <p:spPr>
          <a:xfrm>
            <a:off x="5379775" y="1501275"/>
            <a:ext cx="3057300" cy="1382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7000"/>
              <a:buNone/>
            </a:pPr>
            <a:r>
              <a:rPr lang="en"/>
              <a:t>01</a:t>
            </a:r>
            <a:endParaRPr/>
          </a:p>
        </p:txBody>
      </p:sp>
      <p:sp>
        <p:nvSpPr>
          <p:cNvPr id="238" name="Google Shape;238;p33"/>
          <p:cNvSpPr/>
          <p:nvPr/>
        </p:nvSpPr>
        <p:spPr>
          <a:xfrm>
            <a:off x="0" y="0"/>
            <a:ext cx="4572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60"/>
          <p:cNvSpPr txBox="1"/>
          <p:nvPr>
            <p:ph type="title"/>
          </p:nvPr>
        </p:nvSpPr>
        <p:spPr>
          <a:xfrm>
            <a:off x="713225" y="530725"/>
            <a:ext cx="74529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De transaccional a analítica I</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
        <p:nvSpPr>
          <p:cNvPr id="486" name="Google Shape;486;p6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87" name="Google Shape;487;p60"/>
          <p:cNvPicPr preferRelativeResize="0"/>
          <p:nvPr/>
        </p:nvPicPr>
        <p:blipFill>
          <a:blip r:embed="rId3">
            <a:alphaModFix/>
          </a:blip>
          <a:stretch>
            <a:fillRect/>
          </a:stretch>
        </p:blipFill>
        <p:spPr>
          <a:xfrm>
            <a:off x="1557600" y="1059325"/>
            <a:ext cx="6525682" cy="3779377"/>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61"/>
          <p:cNvSpPr txBox="1"/>
          <p:nvPr>
            <p:ph type="title"/>
          </p:nvPr>
        </p:nvSpPr>
        <p:spPr>
          <a:xfrm>
            <a:off x="713225" y="530725"/>
            <a:ext cx="74529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De transaccional a analítica II</a:t>
            </a:r>
            <a:endParaRPr sz="2700">
              <a:solidFill>
                <a:srgbClr val="CEA6FF"/>
              </a:solidFill>
              <a:latin typeface="Montserrat ExtraLight"/>
              <a:ea typeface="Montserrat ExtraLight"/>
              <a:cs typeface="Montserrat ExtraLight"/>
              <a:sym typeface="Montserrat ExtraLight"/>
            </a:endParaRPr>
          </a:p>
          <a:p>
            <a:pPr indent="0" lvl="0" marL="0" marR="0" rtl="0" algn="l">
              <a:lnSpc>
                <a:spcPct val="100000"/>
              </a:lnSpc>
              <a:spcBef>
                <a:spcPts val="0"/>
              </a:spcBef>
              <a:spcAft>
                <a:spcPts val="0"/>
              </a:spcAft>
              <a:buNone/>
            </a:pPr>
            <a:r>
              <a:t/>
            </a:r>
            <a:endParaRPr sz="2700">
              <a:solidFill>
                <a:srgbClr val="CEA6FF"/>
              </a:solidFill>
              <a:latin typeface="Montserrat ExtraLight"/>
              <a:ea typeface="Montserrat ExtraLight"/>
              <a:cs typeface="Montserrat ExtraLight"/>
              <a:sym typeface="Montserrat ExtraLight"/>
            </a:endParaRPr>
          </a:p>
        </p:txBody>
      </p:sp>
      <p:sp>
        <p:nvSpPr>
          <p:cNvPr id="493" name="Google Shape;493;p6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94" name="Google Shape;494;p61"/>
          <p:cNvPicPr preferRelativeResize="0"/>
          <p:nvPr/>
        </p:nvPicPr>
        <p:blipFill>
          <a:blip r:embed="rId3">
            <a:alphaModFix/>
          </a:blip>
          <a:stretch>
            <a:fillRect/>
          </a:stretch>
        </p:blipFill>
        <p:spPr>
          <a:xfrm>
            <a:off x="152400" y="1211725"/>
            <a:ext cx="8839203" cy="2814078"/>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pic>
        <p:nvPicPr>
          <p:cNvPr id="499" name="Google Shape;499;p62"/>
          <p:cNvPicPr preferRelativeResize="0"/>
          <p:nvPr/>
        </p:nvPicPr>
        <p:blipFill rotWithShape="1">
          <a:blip r:embed="rId3">
            <a:alphaModFix/>
          </a:blip>
          <a:srcRect b="0" l="19840" r="30156" t="0"/>
          <a:stretch/>
        </p:blipFill>
        <p:spPr>
          <a:xfrm flipH="1">
            <a:off x="4521130" y="0"/>
            <a:ext cx="4622770" cy="5143500"/>
          </a:xfrm>
          <a:prstGeom prst="rect">
            <a:avLst/>
          </a:prstGeom>
          <a:noFill/>
          <a:ln>
            <a:noFill/>
          </a:ln>
        </p:spPr>
      </p:pic>
      <p:sp>
        <p:nvSpPr>
          <p:cNvPr id="500" name="Google Shape;500;p62"/>
          <p:cNvSpPr txBox="1"/>
          <p:nvPr>
            <p:ph type="title"/>
          </p:nvPr>
        </p:nvSpPr>
        <p:spPr>
          <a:xfrm>
            <a:off x="431775" y="3022992"/>
            <a:ext cx="3423600" cy="629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500"/>
              <a:buNone/>
            </a:pPr>
            <a:r>
              <a:rPr lang="en" sz="2600"/>
              <a:t>SQL</a:t>
            </a:r>
            <a:endParaRPr sz="2600"/>
          </a:p>
        </p:txBody>
      </p:sp>
      <p:sp>
        <p:nvSpPr>
          <p:cNvPr id="501" name="Google Shape;501;p62"/>
          <p:cNvSpPr txBox="1"/>
          <p:nvPr>
            <p:ph idx="2" type="title"/>
          </p:nvPr>
        </p:nvSpPr>
        <p:spPr>
          <a:xfrm>
            <a:off x="431775" y="1968000"/>
            <a:ext cx="3057300" cy="1382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7000"/>
              <a:buNone/>
            </a:pPr>
            <a:r>
              <a:rPr lang="en"/>
              <a:t>02</a:t>
            </a:r>
            <a:endParaRPr/>
          </a:p>
        </p:txBody>
      </p:sp>
      <p:sp>
        <p:nvSpPr>
          <p:cNvPr id="502" name="Google Shape;502;p62"/>
          <p:cNvSpPr/>
          <p:nvPr/>
        </p:nvSpPr>
        <p:spPr>
          <a:xfrm>
            <a:off x="4530975" y="0"/>
            <a:ext cx="46227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6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63"/>
          <p:cNvSpPr txBox="1"/>
          <p:nvPr/>
        </p:nvSpPr>
        <p:spPr>
          <a:xfrm>
            <a:off x="489000" y="1590775"/>
            <a:ext cx="8166000" cy="415500"/>
          </a:xfrm>
          <a:prstGeom prst="rect">
            <a:avLst/>
          </a:prstGeom>
          <a:noFill/>
          <a:ln>
            <a:noFill/>
          </a:ln>
        </p:spPr>
        <p:txBody>
          <a:bodyPr anchorCtr="0" anchor="t" bIns="91425" lIns="91425" spcFirstLastPara="1" rIns="91425" wrap="square" tIns="91425">
            <a:spAutoFit/>
          </a:bodyPr>
          <a:lstStyle/>
          <a:p>
            <a:pPr indent="0" lvl="0" marL="0" marR="1257300" rtl="0" algn="l">
              <a:lnSpc>
                <a:spcPct val="115000"/>
              </a:lnSpc>
              <a:spcBef>
                <a:spcPts val="0"/>
              </a:spcBef>
              <a:spcAft>
                <a:spcPts val="1200"/>
              </a:spcAft>
              <a:buNone/>
            </a:pPr>
            <a:r>
              <a:t/>
            </a:r>
            <a:endParaRPr sz="1500">
              <a:latin typeface="Roboto Mono"/>
              <a:ea typeface="Roboto Mono"/>
              <a:cs typeface="Roboto Mono"/>
              <a:sym typeface="Roboto Mono"/>
            </a:endParaRPr>
          </a:p>
        </p:txBody>
      </p:sp>
      <p:sp>
        <p:nvSpPr>
          <p:cNvPr id="509" name="Google Shape;509;p6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10" name="Google Shape;510;p63"/>
          <p:cNvSpPr txBox="1"/>
          <p:nvPr>
            <p:ph type="title"/>
          </p:nvPr>
        </p:nvSpPr>
        <p:spPr>
          <a:xfrm>
            <a:off x="489000" y="455225"/>
            <a:ext cx="28251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¿Qué es SQL?</a:t>
            </a:r>
            <a:endParaRPr sz="2700">
              <a:solidFill>
                <a:srgbClr val="CEA6FF"/>
              </a:solidFill>
              <a:latin typeface="Montserrat ExtraLight"/>
              <a:ea typeface="Montserrat ExtraLight"/>
              <a:cs typeface="Montserrat ExtraLight"/>
              <a:sym typeface="Montserrat ExtraLight"/>
            </a:endParaRPr>
          </a:p>
        </p:txBody>
      </p:sp>
      <p:sp>
        <p:nvSpPr>
          <p:cNvPr id="511" name="Google Shape;511;p63"/>
          <p:cNvSpPr txBox="1"/>
          <p:nvPr/>
        </p:nvSpPr>
        <p:spPr>
          <a:xfrm>
            <a:off x="489000" y="1590775"/>
            <a:ext cx="8166000" cy="2805300"/>
          </a:xfrm>
          <a:prstGeom prst="rect">
            <a:avLst/>
          </a:prstGeom>
          <a:noFill/>
          <a:ln>
            <a:noFill/>
          </a:ln>
        </p:spPr>
        <p:txBody>
          <a:bodyPr anchorCtr="0" anchor="t" bIns="91425" lIns="91425" spcFirstLastPara="1" rIns="91425" wrap="square" tIns="91425">
            <a:spAutoFit/>
          </a:bodyPr>
          <a:lstStyle/>
          <a:p>
            <a:pPr indent="-323850" lvl="0" marL="457200" marR="1257300" rtl="0" algn="l">
              <a:lnSpc>
                <a:spcPct val="115000"/>
              </a:lnSpc>
              <a:spcBef>
                <a:spcPts val="0"/>
              </a:spcBef>
              <a:spcAft>
                <a:spcPts val="0"/>
              </a:spcAft>
              <a:buClr>
                <a:schemeClr val="dk1"/>
              </a:buClr>
              <a:buSzPts val="1500"/>
              <a:buFont typeface="Roboto Mono"/>
              <a:buChar char="●"/>
            </a:pPr>
            <a:r>
              <a:rPr b="1" lang="en" sz="1500">
                <a:solidFill>
                  <a:schemeClr val="dk1"/>
                </a:solidFill>
                <a:latin typeface="Roboto Mono"/>
                <a:ea typeface="Roboto Mono"/>
                <a:cs typeface="Roboto Mono"/>
                <a:sym typeface="Roboto Mono"/>
              </a:rPr>
              <a:t>SQL</a:t>
            </a:r>
            <a:r>
              <a:rPr lang="en" sz="1500">
                <a:solidFill>
                  <a:schemeClr val="dk1"/>
                </a:solidFill>
                <a:latin typeface="Roboto Mono"/>
                <a:ea typeface="Roboto Mono"/>
                <a:cs typeface="Roboto Mono"/>
                <a:sym typeface="Roboto Mono"/>
              </a:rPr>
              <a:t> es un acrónimo en inglés para </a:t>
            </a:r>
            <a:r>
              <a:rPr b="1" lang="en" sz="1500">
                <a:solidFill>
                  <a:schemeClr val="dk1"/>
                </a:solidFill>
                <a:latin typeface="Roboto Mono"/>
                <a:ea typeface="Roboto Mono"/>
                <a:cs typeface="Roboto Mono"/>
                <a:sym typeface="Roboto Mono"/>
              </a:rPr>
              <a:t>Structured Query Language</a:t>
            </a:r>
            <a:r>
              <a:rPr lang="en" sz="1500">
                <a:solidFill>
                  <a:schemeClr val="dk1"/>
                </a:solidFill>
                <a:latin typeface="Roboto Mono"/>
                <a:ea typeface="Roboto Mono"/>
                <a:cs typeface="Roboto Mono"/>
                <a:sym typeface="Roboto Mono"/>
              </a:rPr>
              <a:t>.</a:t>
            </a:r>
            <a:endParaRPr sz="1500">
              <a:solidFill>
                <a:schemeClr val="dk1"/>
              </a:solidFill>
              <a:latin typeface="Roboto Mono"/>
              <a:ea typeface="Roboto Mono"/>
              <a:cs typeface="Roboto Mono"/>
              <a:sym typeface="Roboto Mono"/>
            </a:endParaRPr>
          </a:p>
          <a:p>
            <a:pPr indent="-323850" lvl="0" marL="457200" marR="1257300" rtl="0" algn="l">
              <a:lnSpc>
                <a:spcPct val="115000"/>
              </a:lnSpc>
              <a:spcBef>
                <a:spcPts val="0"/>
              </a:spcBef>
              <a:spcAft>
                <a:spcPts val="0"/>
              </a:spcAft>
              <a:buClr>
                <a:schemeClr val="dk1"/>
              </a:buClr>
              <a:buSzPts val="1500"/>
              <a:buFont typeface="Roboto Mono"/>
              <a:buChar char="●"/>
            </a:pPr>
            <a:r>
              <a:rPr lang="en" sz="1500">
                <a:solidFill>
                  <a:schemeClr val="dk1"/>
                </a:solidFill>
                <a:latin typeface="Roboto Mono"/>
                <a:ea typeface="Roboto Mono"/>
                <a:cs typeface="Roboto Mono"/>
                <a:sym typeface="Roboto Mono"/>
              </a:rPr>
              <a:t>Es un </a:t>
            </a:r>
            <a:r>
              <a:rPr b="1" lang="en" sz="1500">
                <a:solidFill>
                  <a:schemeClr val="dk1"/>
                </a:solidFill>
                <a:latin typeface="Roboto Mono"/>
                <a:ea typeface="Roboto Mono"/>
                <a:cs typeface="Roboto Mono"/>
                <a:sym typeface="Roboto Mono"/>
              </a:rPr>
              <a:t>Lenguaje de Consulta Estructurado</a:t>
            </a:r>
            <a:r>
              <a:rPr lang="en" sz="1500">
                <a:solidFill>
                  <a:schemeClr val="dk1"/>
                </a:solidFill>
                <a:latin typeface="Roboto Mono"/>
                <a:ea typeface="Roboto Mono"/>
                <a:cs typeface="Roboto Mono"/>
                <a:sym typeface="Roboto Mono"/>
              </a:rPr>
              <a:t>.</a:t>
            </a:r>
            <a:endParaRPr sz="1500">
              <a:solidFill>
                <a:schemeClr val="dk1"/>
              </a:solidFill>
              <a:latin typeface="Roboto Mono"/>
              <a:ea typeface="Roboto Mono"/>
              <a:cs typeface="Roboto Mono"/>
              <a:sym typeface="Roboto Mono"/>
            </a:endParaRPr>
          </a:p>
          <a:p>
            <a:pPr indent="-323850" lvl="0" marL="457200" marR="1257300" rtl="0" algn="l">
              <a:lnSpc>
                <a:spcPct val="115000"/>
              </a:lnSpc>
              <a:spcBef>
                <a:spcPts val="0"/>
              </a:spcBef>
              <a:spcAft>
                <a:spcPts val="0"/>
              </a:spcAft>
              <a:buClr>
                <a:schemeClr val="dk1"/>
              </a:buClr>
              <a:buSzPts val="1500"/>
              <a:buFont typeface="Roboto Mono"/>
              <a:buChar char="●"/>
            </a:pPr>
            <a:r>
              <a:rPr lang="en" sz="1500">
                <a:solidFill>
                  <a:schemeClr val="dk1"/>
                </a:solidFill>
                <a:latin typeface="Roboto Mono"/>
                <a:ea typeface="Roboto Mono"/>
                <a:cs typeface="Roboto Mono"/>
                <a:sym typeface="Roboto Mono"/>
              </a:rPr>
              <a:t>Es un tipo de </a:t>
            </a:r>
            <a:r>
              <a:rPr b="1" lang="en" sz="1500">
                <a:solidFill>
                  <a:schemeClr val="dk1"/>
                </a:solidFill>
                <a:latin typeface="Roboto Mono"/>
                <a:ea typeface="Roboto Mono"/>
                <a:cs typeface="Roboto Mono"/>
                <a:sym typeface="Roboto Mono"/>
              </a:rPr>
              <a:t>lenguaje de programación</a:t>
            </a:r>
            <a:r>
              <a:rPr lang="en" sz="1500">
                <a:solidFill>
                  <a:schemeClr val="dk1"/>
                </a:solidFill>
                <a:latin typeface="Roboto Mono"/>
                <a:ea typeface="Roboto Mono"/>
                <a:cs typeface="Roboto Mono"/>
                <a:sym typeface="Roboto Mono"/>
              </a:rPr>
              <a:t> que te permite manipular y consultar datos de una base de datos.</a:t>
            </a:r>
            <a:endParaRPr sz="1500">
              <a:solidFill>
                <a:schemeClr val="dk1"/>
              </a:solidFill>
              <a:latin typeface="Roboto Mono"/>
              <a:ea typeface="Roboto Mono"/>
              <a:cs typeface="Roboto Mono"/>
              <a:sym typeface="Roboto Mono"/>
            </a:endParaRPr>
          </a:p>
          <a:p>
            <a:pPr indent="-323850" lvl="0" marL="457200" marR="1257300" rtl="0" algn="l">
              <a:lnSpc>
                <a:spcPct val="115000"/>
              </a:lnSpc>
              <a:spcBef>
                <a:spcPts val="0"/>
              </a:spcBef>
              <a:spcAft>
                <a:spcPts val="0"/>
              </a:spcAft>
              <a:buClr>
                <a:schemeClr val="dk1"/>
              </a:buClr>
              <a:buSzPts val="1500"/>
              <a:buFont typeface="Roboto Mono"/>
              <a:buChar char="●"/>
            </a:pPr>
            <a:r>
              <a:rPr lang="en" sz="1500">
                <a:solidFill>
                  <a:schemeClr val="dk1"/>
                </a:solidFill>
                <a:latin typeface="Roboto Mono"/>
                <a:ea typeface="Roboto Mono"/>
                <a:cs typeface="Roboto Mono"/>
                <a:sym typeface="Roboto Mono"/>
              </a:rPr>
              <a:t>Tiene capacidad de hacer cálculos avanzados y álgebra.</a:t>
            </a:r>
            <a:endParaRPr sz="1500">
              <a:solidFill>
                <a:schemeClr val="dk1"/>
              </a:solidFill>
              <a:latin typeface="Roboto Mono"/>
              <a:ea typeface="Roboto Mono"/>
              <a:cs typeface="Roboto Mono"/>
              <a:sym typeface="Roboto Mono"/>
            </a:endParaRPr>
          </a:p>
          <a:p>
            <a:pPr indent="-323850" lvl="0" marL="457200" marR="1257300" rtl="0" algn="l">
              <a:lnSpc>
                <a:spcPct val="115000"/>
              </a:lnSpc>
              <a:spcBef>
                <a:spcPts val="0"/>
              </a:spcBef>
              <a:spcAft>
                <a:spcPts val="0"/>
              </a:spcAft>
              <a:buClr>
                <a:schemeClr val="dk1"/>
              </a:buClr>
              <a:buSzPts val="1500"/>
              <a:buFont typeface="Roboto Mono"/>
              <a:buChar char="●"/>
            </a:pPr>
            <a:r>
              <a:rPr lang="en" sz="1500">
                <a:solidFill>
                  <a:schemeClr val="dk1"/>
                </a:solidFill>
                <a:latin typeface="Roboto Mono"/>
                <a:ea typeface="Roboto Mono"/>
                <a:cs typeface="Roboto Mono"/>
                <a:sym typeface="Roboto Mono"/>
              </a:rPr>
              <a:t>Es utilizado en la mayoría de empresas que almacenan datos en una base de datos.</a:t>
            </a:r>
            <a:endParaRPr sz="1500">
              <a:solidFill>
                <a:schemeClr val="dk1"/>
              </a:solidFill>
              <a:latin typeface="Roboto Mono"/>
              <a:ea typeface="Roboto Mono"/>
              <a:cs typeface="Roboto Mono"/>
              <a:sym typeface="Roboto Mono"/>
            </a:endParaRPr>
          </a:p>
          <a:p>
            <a:pPr indent="-323850" lvl="0" marL="457200" marR="1257300" rtl="0" algn="l">
              <a:lnSpc>
                <a:spcPct val="115000"/>
              </a:lnSpc>
              <a:spcBef>
                <a:spcPts val="0"/>
              </a:spcBef>
              <a:spcAft>
                <a:spcPts val="0"/>
              </a:spcAft>
              <a:buClr>
                <a:schemeClr val="dk1"/>
              </a:buClr>
              <a:buSzPts val="1500"/>
              <a:buFont typeface="Roboto Mono"/>
              <a:buChar char="●"/>
            </a:pPr>
            <a:r>
              <a:rPr lang="en" sz="1500">
                <a:solidFill>
                  <a:schemeClr val="dk1"/>
                </a:solidFill>
                <a:latin typeface="Roboto Mono"/>
                <a:ea typeface="Roboto Mono"/>
                <a:cs typeface="Roboto Mono"/>
                <a:sym typeface="Roboto Mono"/>
              </a:rPr>
              <a:t>Ha sido y sigue siendo el lenguaje de programación más usado para bases de datos relacionales.</a:t>
            </a:r>
            <a:endParaRPr sz="1500">
              <a:solidFill>
                <a:schemeClr val="dk1"/>
              </a:solidFill>
              <a:latin typeface="Roboto Mono"/>
              <a:ea typeface="Roboto Mono"/>
              <a:cs typeface="Roboto Mono"/>
              <a:sym typeface="Roboto Mon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64"/>
          <p:cNvSpPr txBox="1"/>
          <p:nvPr/>
        </p:nvSpPr>
        <p:spPr>
          <a:xfrm>
            <a:off x="489000" y="1590775"/>
            <a:ext cx="8166000" cy="415500"/>
          </a:xfrm>
          <a:prstGeom prst="rect">
            <a:avLst/>
          </a:prstGeom>
          <a:noFill/>
          <a:ln>
            <a:noFill/>
          </a:ln>
        </p:spPr>
        <p:txBody>
          <a:bodyPr anchorCtr="0" anchor="t" bIns="91425" lIns="91425" spcFirstLastPara="1" rIns="91425" wrap="square" tIns="91425">
            <a:spAutoFit/>
          </a:bodyPr>
          <a:lstStyle/>
          <a:p>
            <a:pPr indent="0" lvl="0" marL="0" marR="1257300" rtl="0" algn="l">
              <a:lnSpc>
                <a:spcPct val="115000"/>
              </a:lnSpc>
              <a:spcBef>
                <a:spcPts val="0"/>
              </a:spcBef>
              <a:spcAft>
                <a:spcPts val="1200"/>
              </a:spcAft>
              <a:buNone/>
            </a:pPr>
            <a:r>
              <a:t/>
            </a:r>
            <a:endParaRPr sz="1500">
              <a:latin typeface="Roboto Mono"/>
              <a:ea typeface="Roboto Mono"/>
              <a:cs typeface="Roboto Mono"/>
              <a:sym typeface="Roboto Mono"/>
            </a:endParaRPr>
          </a:p>
        </p:txBody>
      </p:sp>
      <p:sp>
        <p:nvSpPr>
          <p:cNvPr id="517" name="Google Shape;517;p6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18" name="Google Shape;518;p64"/>
          <p:cNvSpPr txBox="1"/>
          <p:nvPr>
            <p:ph type="title"/>
          </p:nvPr>
        </p:nvSpPr>
        <p:spPr>
          <a:xfrm>
            <a:off x="489000" y="455225"/>
            <a:ext cx="40830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¿Cómo surge SQL?</a:t>
            </a:r>
            <a:endParaRPr sz="2700">
              <a:solidFill>
                <a:srgbClr val="CEA6FF"/>
              </a:solidFill>
              <a:latin typeface="Montserrat ExtraLight"/>
              <a:ea typeface="Montserrat ExtraLight"/>
              <a:cs typeface="Montserrat ExtraLight"/>
              <a:sym typeface="Montserrat ExtraLight"/>
            </a:endParaRPr>
          </a:p>
        </p:txBody>
      </p:sp>
      <p:sp>
        <p:nvSpPr>
          <p:cNvPr id="519" name="Google Shape;519;p64"/>
          <p:cNvSpPr txBox="1"/>
          <p:nvPr/>
        </p:nvSpPr>
        <p:spPr>
          <a:xfrm>
            <a:off x="489000" y="1590775"/>
            <a:ext cx="8166000" cy="22626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dk1"/>
              </a:buClr>
              <a:buSzPts val="1500"/>
              <a:buFont typeface="Roboto Mono"/>
              <a:buChar char="●"/>
            </a:pPr>
            <a:r>
              <a:rPr lang="en" sz="1500">
                <a:solidFill>
                  <a:schemeClr val="dk1"/>
                </a:solidFill>
                <a:latin typeface="Roboto Mono"/>
                <a:ea typeface="Roboto Mono"/>
                <a:cs typeface="Roboto Mono"/>
                <a:sym typeface="Roboto Mono"/>
              </a:rPr>
              <a:t>La primera publicación basada en la manipulación de los datos propuesta por Codd (creador del modelo relacional), fue desarrollada por un grupo de investigación de IBM, Chamberlain y Boyce en 1974.</a:t>
            </a:r>
            <a:endParaRPr sz="1500">
              <a:solidFill>
                <a:schemeClr val="dk1"/>
              </a:solidFill>
              <a:latin typeface="Roboto Mono"/>
              <a:ea typeface="Roboto Mono"/>
              <a:cs typeface="Roboto Mono"/>
              <a:sym typeface="Roboto Mono"/>
            </a:endParaRPr>
          </a:p>
          <a:p>
            <a:pPr indent="-323850" lvl="0" marL="457200" rtl="0" algn="l">
              <a:spcBef>
                <a:spcPts val="0"/>
              </a:spcBef>
              <a:spcAft>
                <a:spcPts val="0"/>
              </a:spcAft>
              <a:buClr>
                <a:schemeClr val="dk1"/>
              </a:buClr>
              <a:buSzPts val="1500"/>
              <a:buFont typeface="Roboto Mono"/>
              <a:buChar char="●"/>
            </a:pPr>
            <a:r>
              <a:rPr lang="en" sz="1500">
                <a:solidFill>
                  <a:schemeClr val="dk1"/>
                </a:solidFill>
                <a:latin typeface="Roboto Mono"/>
                <a:ea typeface="Roboto Mono"/>
                <a:cs typeface="Roboto Mono"/>
                <a:sym typeface="Roboto Mono"/>
              </a:rPr>
              <a:t>D</a:t>
            </a:r>
            <a:r>
              <a:rPr lang="en" sz="1500">
                <a:solidFill>
                  <a:schemeClr val="dk1"/>
                </a:solidFill>
                <a:latin typeface="Roboto Mono"/>
                <a:ea typeface="Roboto Mono"/>
                <a:cs typeface="Roboto Mono"/>
                <a:sym typeface="Roboto Mono"/>
              </a:rPr>
              <a:t>io origen a lo que se convirtió en </a:t>
            </a:r>
            <a:r>
              <a:rPr b="1" lang="en" sz="1500">
                <a:solidFill>
                  <a:schemeClr val="dk1"/>
                </a:solidFill>
                <a:latin typeface="Roboto Mono"/>
                <a:ea typeface="Roboto Mono"/>
                <a:cs typeface="Roboto Mono"/>
                <a:sym typeface="Roboto Mono"/>
              </a:rPr>
              <a:t>SQL</a:t>
            </a:r>
            <a:r>
              <a:rPr lang="en" sz="1500">
                <a:solidFill>
                  <a:schemeClr val="dk1"/>
                </a:solidFill>
                <a:latin typeface="Roboto Mono"/>
                <a:ea typeface="Roboto Mono"/>
                <a:cs typeface="Roboto Mono"/>
                <a:sym typeface="Roboto Mono"/>
              </a:rPr>
              <a:t>, llamado originalmente </a:t>
            </a:r>
            <a:r>
              <a:rPr b="1" lang="en" sz="1500">
                <a:solidFill>
                  <a:schemeClr val="dk1"/>
                </a:solidFill>
                <a:latin typeface="Roboto Mono"/>
                <a:ea typeface="Roboto Mono"/>
                <a:cs typeface="Roboto Mono"/>
                <a:sym typeface="Roboto Mono"/>
              </a:rPr>
              <a:t>SEQUEL</a:t>
            </a:r>
            <a:r>
              <a:rPr lang="en" sz="1500">
                <a:solidFill>
                  <a:schemeClr val="dk1"/>
                </a:solidFill>
                <a:latin typeface="Roboto Mono"/>
                <a:ea typeface="Roboto Mono"/>
                <a:cs typeface="Roboto Mono"/>
                <a:sym typeface="Roboto Mono"/>
              </a:rPr>
              <a:t> ( Structured English QUEry Language)</a:t>
            </a:r>
            <a:endParaRPr sz="1500">
              <a:solidFill>
                <a:schemeClr val="dk1"/>
              </a:solidFill>
              <a:latin typeface="Roboto Mono"/>
              <a:ea typeface="Roboto Mono"/>
              <a:cs typeface="Roboto Mono"/>
              <a:sym typeface="Roboto Mono"/>
            </a:endParaRPr>
          </a:p>
          <a:p>
            <a:pPr indent="-323850" lvl="0" marL="457200" rtl="0" algn="l">
              <a:spcBef>
                <a:spcPts val="0"/>
              </a:spcBef>
              <a:spcAft>
                <a:spcPts val="0"/>
              </a:spcAft>
              <a:buClr>
                <a:schemeClr val="dk1"/>
              </a:buClr>
              <a:buSzPts val="1500"/>
              <a:buFont typeface="Roboto Mono"/>
              <a:buChar char="●"/>
            </a:pPr>
            <a:r>
              <a:rPr lang="en" sz="1500">
                <a:solidFill>
                  <a:schemeClr val="dk1"/>
                </a:solidFill>
                <a:latin typeface="Roboto Mono"/>
                <a:ea typeface="Roboto Mono"/>
                <a:cs typeface="Roboto Mono"/>
                <a:sym typeface="Roboto Mono"/>
              </a:rPr>
              <a:t>Proveedores de diferentes </a:t>
            </a:r>
            <a:r>
              <a:rPr b="1" lang="en" sz="1500">
                <a:solidFill>
                  <a:schemeClr val="dk1"/>
                </a:solidFill>
                <a:latin typeface="Roboto Mono"/>
                <a:ea typeface="Roboto Mono"/>
                <a:cs typeface="Roboto Mono"/>
                <a:sym typeface="Roboto Mono"/>
              </a:rPr>
              <a:t>DBMS</a:t>
            </a:r>
            <a:r>
              <a:rPr lang="en" sz="1500">
                <a:solidFill>
                  <a:schemeClr val="dk1"/>
                </a:solidFill>
                <a:latin typeface="Roboto Mono"/>
                <a:ea typeface="Roboto Mono"/>
                <a:cs typeface="Roboto Mono"/>
                <a:sym typeface="Roboto Mono"/>
              </a:rPr>
              <a:t> desarrollaron variantes de aquel lenguaje, hasta que finalmente ANSI e ISO generaron la versión estándar en 1986, llamada SQL-1 o SQL-86.</a:t>
            </a:r>
            <a:endParaRPr sz="1500">
              <a:solidFill>
                <a:schemeClr val="dk1"/>
              </a:solidFill>
              <a:latin typeface="Roboto Mono"/>
              <a:ea typeface="Roboto Mono"/>
              <a:cs typeface="Roboto Mono"/>
              <a:sym typeface="Roboto Mon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65"/>
          <p:cNvSpPr txBox="1"/>
          <p:nvPr/>
        </p:nvSpPr>
        <p:spPr>
          <a:xfrm>
            <a:off x="489000" y="1590775"/>
            <a:ext cx="8166000" cy="415500"/>
          </a:xfrm>
          <a:prstGeom prst="rect">
            <a:avLst/>
          </a:prstGeom>
          <a:noFill/>
          <a:ln>
            <a:noFill/>
          </a:ln>
        </p:spPr>
        <p:txBody>
          <a:bodyPr anchorCtr="0" anchor="t" bIns="91425" lIns="91425" spcFirstLastPara="1" rIns="91425" wrap="square" tIns="91425">
            <a:spAutoFit/>
          </a:bodyPr>
          <a:lstStyle/>
          <a:p>
            <a:pPr indent="0" lvl="0" marL="0" marR="1257300" rtl="0" algn="l">
              <a:lnSpc>
                <a:spcPct val="115000"/>
              </a:lnSpc>
              <a:spcBef>
                <a:spcPts val="0"/>
              </a:spcBef>
              <a:spcAft>
                <a:spcPts val="1200"/>
              </a:spcAft>
              <a:buNone/>
            </a:pPr>
            <a:r>
              <a:t/>
            </a:r>
            <a:endParaRPr sz="1500">
              <a:latin typeface="Roboto Mono"/>
              <a:ea typeface="Roboto Mono"/>
              <a:cs typeface="Roboto Mono"/>
              <a:sym typeface="Roboto Mono"/>
            </a:endParaRPr>
          </a:p>
        </p:txBody>
      </p:sp>
      <p:sp>
        <p:nvSpPr>
          <p:cNvPr id="525" name="Google Shape;525;p6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26" name="Google Shape;526;p65"/>
          <p:cNvSpPr txBox="1"/>
          <p:nvPr>
            <p:ph type="title"/>
          </p:nvPr>
        </p:nvSpPr>
        <p:spPr>
          <a:xfrm>
            <a:off x="489000" y="455225"/>
            <a:ext cx="40830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¿Para qué sirve SQL?</a:t>
            </a:r>
            <a:endParaRPr sz="2700">
              <a:solidFill>
                <a:srgbClr val="CEA6FF"/>
              </a:solidFill>
              <a:latin typeface="Montserrat ExtraLight"/>
              <a:ea typeface="Montserrat ExtraLight"/>
              <a:cs typeface="Montserrat ExtraLight"/>
              <a:sym typeface="Montserrat ExtraLight"/>
            </a:endParaRPr>
          </a:p>
        </p:txBody>
      </p:sp>
      <p:sp>
        <p:nvSpPr>
          <p:cNvPr id="527" name="Google Shape;527;p65"/>
          <p:cNvSpPr txBox="1"/>
          <p:nvPr/>
        </p:nvSpPr>
        <p:spPr>
          <a:xfrm>
            <a:off x="489000" y="1590775"/>
            <a:ext cx="8166000" cy="2813700"/>
          </a:xfrm>
          <a:prstGeom prst="rect">
            <a:avLst/>
          </a:prstGeom>
          <a:noFill/>
          <a:ln>
            <a:noFill/>
          </a:ln>
        </p:spPr>
        <p:txBody>
          <a:bodyPr anchorCtr="0" anchor="t" bIns="91425" lIns="91425" spcFirstLastPara="1" rIns="91425" wrap="square" tIns="91425">
            <a:spAutoFit/>
          </a:bodyPr>
          <a:lstStyle/>
          <a:p>
            <a:pPr indent="-317500" lvl="0" marL="457200" rtl="0" algn="just">
              <a:lnSpc>
                <a:spcPct val="160000"/>
              </a:lnSpc>
              <a:spcBef>
                <a:spcPts val="60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Hacer consultas y mantenimiento.</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6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Recuperar datos.</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6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Insertar, actualizar y eliminar registros.</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6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Crear nuevas bases de datos.</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6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Crear nuevas tablas</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6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Crear procedimientos</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6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Crear vistas</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6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Establecer permisos en tablas, procedimientos y vistas.</a:t>
            </a:r>
            <a:endParaRPr sz="1800">
              <a:solidFill>
                <a:schemeClr val="dk1"/>
              </a:solidFill>
              <a:latin typeface="Roboto Mono"/>
              <a:ea typeface="Roboto Mono"/>
              <a:cs typeface="Roboto Mono"/>
              <a:sym typeface="Roboto Mon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66"/>
          <p:cNvSpPr txBox="1"/>
          <p:nvPr/>
        </p:nvSpPr>
        <p:spPr>
          <a:xfrm>
            <a:off x="489000" y="1590775"/>
            <a:ext cx="8166000" cy="415500"/>
          </a:xfrm>
          <a:prstGeom prst="rect">
            <a:avLst/>
          </a:prstGeom>
          <a:noFill/>
          <a:ln>
            <a:noFill/>
          </a:ln>
        </p:spPr>
        <p:txBody>
          <a:bodyPr anchorCtr="0" anchor="t" bIns="91425" lIns="91425" spcFirstLastPara="1" rIns="91425" wrap="square" tIns="91425">
            <a:spAutoFit/>
          </a:bodyPr>
          <a:lstStyle/>
          <a:p>
            <a:pPr indent="0" lvl="0" marL="0" marR="1257300" rtl="0" algn="l">
              <a:lnSpc>
                <a:spcPct val="115000"/>
              </a:lnSpc>
              <a:spcBef>
                <a:spcPts val="0"/>
              </a:spcBef>
              <a:spcAft>
                <a:spcPts val="1200"/>
              </a:spcAft>
              <a:buNone/>
            </a:pPr>
            <a:r>
              <a:t/>
            </a:r>
            <a:endParaRPr sz="1500">
              <a:latin typeface="Roboto Mono"/>
              <a:ea typeface="Roboto Mono"/>
              <a:cs typeface="Roboto Mono"/>
              <a:sym typeface="Roboto Mono"/>
            </a:endParaRPr>
          </a:p>
        </p:txBody>
      </p:sp>
      <p:sp>
        <p:nvSpPr>
          <p:cNvPr id="533" name="Google Shape;533;p6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34" name="Google Shape;534;p66"/>
          <p:cNvSpPr txBox="1"/>
          <p:nvPr>
            <p:ph type="title"/>
          </p:nvPr>
        </p:nvSpPr>
        <p:spPr>
          <a:xfrm>
            <a:off x="489000" y="455225"/>
            <a:ext cx="40830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Características de</a:t>
            </a:r>
            <a:r>
              <a:rPr lang="en" sz="2700">
                <a:solidFill>
                  <a:srgbClr val="CEA6FF"/>
                </a:solidFill>
                <a:latin typeface="Montserrat ExtraLight"/>
                <a:ea typeface="Montserrat ExtraLight"/>
                <a:cs typeface="Montserrat ExtraLight"/>
                <a:sym typeface="Montserrat ExtraLight"/>
              </a:rPr>
              <a:t> SQL</a:t>
            </a:r>
            <a:endParaRPr sz="2700">
              <a:solidFill>
                <a:srgbClr val="CEA6FF"/>
              </a:solidFill>
              <a:latin typeface="Montserrat ExtraLight"/>
              <a:ea typeface="Montserrat ExtraLight"/>
              <a:cs typeface="Montserrat ExtraLight"/>
              <a:sym typeface="Montserrat ExtraLight"/>
            </a:endParaRPr>
          </a:p>
        </p:txBody>
      </p:sp>
      <p:sp>
        <p:nvSpPr>
          <p:cNvPr id="535" name="Google Shape;535;p66"/>
          <p:cNvSpPr txBox="1"/>
          <p:nvPr/>
        </p:nvSpPr>
        <p:spPr>
          <a:xfrm>
            <a:off x="489000" y="1438375"/>
            <a:ext cx="8166000" cy="3158400"/>
          </a:xfrm>
          <a:prstGeom prst="rect">
            <a:avLst/>
          </a:prstGeom>
          <a:noFill/>
          <a:ln>
            <a:noFill/>
          </a:ln>
        </p:spPr>
        <p:txBody>
          <a:bodyPr anchorCtr="0" anchor="t" bIns="91425" lIns="91425" spcFirstLastPara="1" rIns="91425" wrap="square" tIns="91425">
            <a:spAutoFit/>
          </a:bodyPr>
          <a:lstStyle/>
          <a:p>
            <a:pPr indent="-317500" lvl="0" marL="457200" rtl="0" algn="just">
              <a:lnSpc>
                <a:spcPct val="160000"/>
              </a:lnSpc>
              <a:spcBef>
                <a:spcPts val="600"/>
              </a:spcBef>
              <a:spcAft>
                <a:spcPts val="0"/>
              </a:spcAft>
              <a:buClr>
                <a:srgbClr val="121212"/>
              </a:buClr>
              <a:buSzPts val="1400"/>
              <a:buFont typeface="Merriweather"/>
              <a:buChar char="●"/>
            </a:pPr>
            <a:r>
              <a:rPr b="1" lang="en">
                <a:solidFill>
                  <a:srgbClr val="121212"/>
                </a:solidFill>
                <a:highlight>
                  <a:srgbClr val="FFFFFF"/>
                </a:highlight>
                <a:latin typeface="Roboto Mono"/>
                <a:ea typeface="Roboto Mono"/>
                <a:cs typeface="Roboto Mono"/>
                <a:sym typeface="Roboto Mono"/>
              </a:rPr>
              <a:t>Preserva datos:</a:t>
            </a:r>
            <a:r>
              <a:rPr lang="en">
                <a:solidFill>
                  <a:srgbClr val="121212"/>
                </a:solidFill>
                <a:highlight>
                  <a:srgbClr val="FFFFFF"/>
                </a:highlight>
                <a:latin typeface="Roboto Mono"/>
                <a:ea typeface="Roboto Mono"/>
                <a:cs typeface="Roboto Mono"/>
                <a:sym typeface="Roboto Mono"/>
              </a:rPr>
              <a:t> Se aseguran de que los datos ingresados son válidos, correctos y completos.</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60000"/>
              </a:lnSpc>
              <a:spcBef>
                <a:spcPts val="0"/>
              </a:spcBef>
              <a:spcAft>
                <a:spcPts val="0"/>
              </a:spcAft>
              <a:buClr>
                <a:srgbClr val="121212"/>
              </a:buClr>
              <a:buSzPts val="1400"/>
              <a:buFont typeface="Merriweather"/>
              <a:buChar char="●"/>
            </a:pPr>
            <a:r>
              <a:rPr b="1" lang="en">
                <a:solidFill>
                  <a:srgbClr val="121212"/>
                </a:solidFill>
                <a:highlight>
                  <a:srgbClr val="FFFFFF"/>
                </a:highlight>
                <a:latin typeface="Roboto Mono"/>
                <a:ea typeface="Roboto Mono"/>
                <a:cs typeface="Roboto Mono"/>
                <a:sym typeface="Roboto Mono"/>
              </a:rPr>
              <a:t>Lenguaje estándar:</a:t>
            </a:r>
            <a:r>
              <a:rPr lang="en">
                <a:solidFill>
                  <a:srgbClr val="121212"/>
                </a:solidFill>
                <a:highlight>
                  <a:srgbClr val="FFFFFF"/>
                </a:highlight>
                <a:latin typeface="Roboto Mono"/>
                <a:ea typeface="Roboto Mono"/>
                <a:cs typeface="Roboto Mono"/>
                <a:sym typeface="Roboto Mono"/>
              </a:rPr>
              <a:t> Permite el despliegue de implementaciones del mismo lenguaje SQL en diferentes sistemas para que así sea usado el mismo código en todos ellos.</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60000"/>
              </a:lnSpc>
              <a:spcBef>
                <a:spcPts val="0"/>
              </a:spcBef>
              <a:spcAft>
                <a:spcPts val="0"/>
              </a:spcAft>
              <a:buClr>
                <a:srgbClr val="121212"/>
              </a:buClr>
              <a:buSzPts val="1400"/>
              <a:buFont typeface="Merriweather"/>
              <a:buChar char="●"/>
            </a:pPr>
            <a:r>
              <a:rPr lang="en">
                <a:solidFill>
                  <a:srgbClr val="121212"/>
                </a:solidFill>
                <a:highlight>
                  <a:srgbClr val="FFFFFF"/>
                </a:highlight>
                <a:latin typeface="Roboto Mono"/>
                <a:ea typeface="Roboto Mono"/>
                <a:cs typeface="Roboto Mono"/>
                <a:sym typeface="Roboto Mono"/>
              </a:rPr>
              <a:t>Es un lenguaje </a:t>
            </a:r>
            <a:r>
              <a:rPr b="1" lang="en">
                <a:solidFill>
                  <a:srgbClr val="121212"/>
                </a:solidFill>
                <a:highlight>
                  <a:srgbClr val="FFFFFF"/>
                </a:highlight>
                <a:latin typeface="Roboto Mono"/>
                <a:ea typeface="Roboto Mono"/>
                <a:cs typeface="Roboto Mono"/>
                <a:sym typeface="Roboto Mono"/>
              </a:rPr>
              <a:t>claro</a:t>
            </a:r>
            <a:r>
              <a:rPr lang="en">
                <a:solidFill>
                  <a:srgbClr val="121212"/>
                </a:solidFill>
                <a:highlight>
                  <a:srgbClr val="FFFFFF"/>
                </a:highlight>
                <a:latin typeface="Roboto Mono"/>
                <a:ea typeface="Roboto Mono"/>
                <a:cs typeface="Roboto Mono"/>
                <a:sym typeface="Roboto Mono"/>
              </a:rPr>
              <a:t>, </a:t>
            </a:r>
            <a:r>
              <a:rPr b="1" lang="en">
                <a:solidFill>
                  <a:srgbClr val="121212"/>
                </a:solidFill>
                <a:highlight>
                  <a:srgbClr val="FFFFFF"/>
                </a:highlight>
                <a:latin typeface="Roboto Mono"/>
                <a:ea typeface="Roboto Mono"/>
                <a:cs typeface="Roboto Mono"/>
                <a:sym typeface="Roboto Mono"/>
              </a:rPr>
              <a:t>unificado</a:t>
            </a:r>
            <a:r>
              <a:rPr lang="en">
                <a:solidFill>
                  <a:srgbClr val="121212"/>
                </a:solidFill>
                <a:highlight>
                  <a:srgbClr val="FFFFFF"/>
                </a:highlight>
                <a:latin typeface="Roboto Mono"/>
                <a:ea typeface="Roboto Mono"/>
                <a:cs typeface="Roboto Mono"/>
                <a:sym typeface="Roboto Mono"/>
              </a:rPr>
              <a:t>, </a:t>
            </a:r>
            <a:r>
              <a:rPr b="1" lang="en">
                <a:solidFill>
                  <a:srgbClr val="121212"/>
                </a:solidFill>
                <a:highlight>
                  <a:srgbClr val="FFFFFF"/>
                </a:highlight>
                <a:latin typeface="Roboto Mono"/>
                <a:ea typeface="Roboto Mono"/>
                <a:cs typeface="Roboto Mono"/>
                <a:sym typeface="Roboto Mono"/>
              </a:rPr>
              <a:t>simple</a:t>
            </a:r>
            <a:r>
              <a:rPr lang="en">
                <a:solidFill>
                  <a:srgbClr val="121212"/>
                </a:solidFill>
                <a:highlight>
                  <a:srgbClr val="FFFFFF"/>
                </a:highlight>
                <a:latin typeface="Roboto Mono"/>
                <a:ea typeface="Roboto Mono"/>
                <a:cs typeface="Roboto Mono"/>
                <a:sym typeface="Roboto Mono"/>
              </a:rPr>
              <a:t> y de </a:t>
            </a:r>
            <a:r>
              <a:rPr b="1" lang="en">
                <a:solidFill>
                  <a:srgbClr val="121212"/>
                </a:solidFill>
                <a:highlight>
                  <a:srgbClr val="FFFFFF"/>
                </a:highlight>
                <a:latin typeface="Roboto Mono"/>
                <a:ea typeface="Roboto Mono"/>
                <a:cs typeface="Roboto Mono"/>
                <a:sym typeface="Roboto Mono"/>
              </a:rPr>
              <a:t>fácil</a:t>
            </a:r>
            <a:r>
              <a:rPr lang="en">
                <a:solidFill>
                  <a:srgbClr val="121212"/>
                </a:solidFill>
                <a:highlight>
                  <a:srgbClr val="FFFFFF"/>
                </a:highlight>
                <a:latin typeface="Roboto Mono"/>
                <a:ea typeface="Roboto Mono"/>
                <a:cs typeface="Roboto Mono"/>
                <a:sym typeface="Roboto Mono"/>
              </a:rPr>
              <a:t> comprensión.</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60000"/>
              </a:lnSpc>
              <a:spcBef>
                <a:spcPts val="0"/>
              </a:spcBef>
              <a:spcAft>
                <a:spcPts val="0"/>
              </a:spcAft>
              <a:buClr>
                <a:srgbClr val="121212"/>
              </a:buClr>
              <a:buSzPts val="1400"/>
              <a:buFont typeface="Merriweather"/>
              <a:buChar char="●"/>
            </a:pPr>
            <a:r>
              <a:rPr b="1" lang="en">
                <a:solidFill>
                  <a:srgbClr val="121212"/>
                </a:solidFill>
                <a:highlight>
                  <a:srgbClr val="FFFFFF"/>
                </a:highlight>
                <a:latin typeface="Roboto Mono"/>
                <a:ea typeface="Roboto Mono"/>
                <a:cs typeface="Roboto Mono"/>
                <a:sym typeface="Roboto Mono"/>
              </a:rPr>
              <a:t>Es flexible:</a:t>
            </a:r>
            <a:r>
              <a:rPr lang="en">
                <a:solidFill>
                  <a:srgbClr val="121212"/>
                </a:solidFill>
                <a:highlight>
                  <a:srgbClr val="FFFFFF"/>
                </a:highlight>
                <a:latin typeface="Roboto Mono"/>
                <a:ea typeface="Roboto Mono"/>
                <a:cs typeface="Roboto Mono"/>
                <a:sym typeface="Roboto Mono"/>
              </a:rPr>
              <a:t> Porque establece soluciones, brinda diversas formas de ver los datos y satisface las especificaciones requeridas por parte del usuario.</a:t>
            </a:r>
            <a:endParaRPr sz="1700">
              <a:solidFill>
                <a:srgbClr val="121212"/>
              </a:solidFill>
              <a:highlight>
                <a:srgbClr val="FFFFFF"/>
              </a:highlight>
              <a:latin typeface="Roboto Mono"/>
              <a:ea typeface="Roboto Mono"/>
              <a:cs typeface="Roboto Mono"/>
              <a:sym typeface="Roboto Mon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67"/>
          <p:cNvSpPr txBox="1"/>
          <p:nvPr/>
        </p:nvSpPr>
        <p:spPr>
          <a:xfrm>
            <a:off x="489000" y="1590775"/>
            <a:ext cx="8166000" cy="415500"/>
          </a:xfrm>
          <a:prstGeom prst="rect">
            <a:avLst/>
          </a:prstGeom>
          <a:noFill/>
          <a:ln>
            <a:noFill/>
          </a:ln>
        </p:spPr>
        <p:txBody>
          <a:bodyPr anchorCtr="0" anchor="t" bIns="91425" lIns="91425" spcFirstLastPara="1" rIns="91425" wrap="square" tIns="91425">
            <a:spAutoFit/>
          </a:bodyPr>
          <a:lstStyle/>
          <a:p>
            <a:pPr indent="0" lvl="0" marL="0" marR="1257300" rtl="0" algn="l">
              <a:lnSpc>
                <a:spcPct val="115000"/>
              </a:lnSpc>
              <a:spcBef>
                <a:spcPts val="0"/>
              </a:spcBef>
              <a:spcAft>
                <a:spcPts val="1200"/>
              </a:spcAft>
              <a:buNone/>
            </a:pPr>
            <a:r>
              <a:t/>
            </a:r>
            <a:endParaRPr sz="1500">
              <a:latin typeface="Roboto Mono"/>
              <a:ea typeface="Roboto Mono"/>
              <a:cs typeface="Roboto Mono"/>
              <a:sym typeface="Roboto Mono"/>
            </a:endParaRPr>
          </a:p>
        </p:txBody>
      </p:sp>
      <p:sp>
        <p:nvSpPr>
          <p:cNvPr id="541" name="Google Shape;541;p6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42" name="Google Shape;542;p67"/>
          <p:cNvSpPr txBox="1"/>
          <p:nvPr>
            <p:ph type="title"/>
          </p:nvPr>
        </p:nvSpPr>
        <p:spPr>
          <a:xfrm>
            <a:off x="489000" y="455225"/>
            <a:ext cx="62505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Tipos de comandos SQL</a:t>
            </a:r>
            <a:endParaRPr sz="2700">
              <a:solidFill>
                <a:srgbClr val="CEA6FF"/>
              </a:solidFill>
              <a:latin typeface="Montserrat ExtraLight"/>
              <a:ea typeface="Montserrat ExtraLight"/>
              <a:cs typeface="Montserrat ExtraLight"/>
              <a:sym typeface="Montserrat ExtraLight"/>
            </a:endParaRPr>
          </a:p>
        </p:txBody>
      </p:sp>
      <p:sp>
        <p:nvSpPr>
          <p:cNvPr id="543" name="Google Shape;543;p67"/>
          <p:cNvSpPr txBox="1"/>
          <p:nvPr/>
        </p:nvSpPr>
        <p:spPr>
          <a:xfrm>
            <a:off x="489000" y="1438375"/>
            <a:ext cx="8166000" cy="2964600"/>
          </a:xfrm>
          <a:prstGeom prst="rect">
            <a:avLst/>
          </a:prstGeom>
          <a:noFill/>
          <a:ln>
            <a:noFill/>
          </a:ln>
        </p:spPr>
        <p:txBody>
          <a:bodyPr anchorCtr="0" anchor="t" bIns="91425" lIns="91425" spcFirstLastPara="1" rIns="91425" wrap="square" tIns="91425">
            <a:spAutoFit/>
          </a:bodyPr>
          <a:lstStyle/>
          <a:p>
            <a:pPr indent="0" lvl="0" marL="0" rtl="0" algn="just">
              <a:lnSpc>
                <a:spcPct val="170000"/>
              </a:lnSpc>
              <a:spcBef>
                <a:spcPts val="0"/>
              </a:spcBef>
              <a:spcAft>
                <a:spcPts val="0"/>
              </a:spcAft>
              <a:buNone/>
            </a:pPr>
            <a:r>
              <a:rPr lang="en">
                <a:solidFill>
                  <a:srgbClr val="121212"/>
                </a:solidFill>
                <a:highlight>
                  <a:srgbClr val="FFFFFF"/>
                </a:highlight>
                <a:latin typeface="Roboto Mono"/>
                <a:ea typeface="Roboto Mono"/>
                <a:cs typeface="Roboto Mono"/>
                <a:sym typeface="Roboto Mono"/>
              </a:rPr>
              <a:t>Los comandos de SQL son instrucciones que se usan para comunicarse con la base de datos.</a:t>
            </a:r>
            <a:endParaRPr>
              <a:solidFill>
                <a:srgbClr val="121212"/>
              </a:solidFill>
              <a:highlight>
                <a:srgbClr val="FFFFFF"/>
              </a:highlight>
              <a:latin typeface="Roboto Mono"/>
              <a:ea typeface="Roboto Mono"/>
              <a:cs typeface="Roboto Mono"/>
              <a:sym typeface="Roboto Mono"/>
            </a:endParaRPr>
          </a:p>
          <a:p>
            <a:pPr indent="0" lvl="0" marL="0" rtl="0" algn="just">
              <a:lnSpc>
                <a:spcPct val="170000"/>
              </a:lnSpc>
              <a:spcBef>
                <a:spcPts val="0"/>
              </a:spcBef>
              <a:spcAft>
                <a:spcPts val="0"/>
              </a:spcAft>
              <a:buNone/>
            </a:pPr>
            <a:r>
              <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Data Definition Language (DDL).</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Data Manipulation Language (DML).</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Data Control Language (DCL).</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Transaction Control Language (TCL).</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Data Query Language (DQL).</a:t>
            </a:r>
            <a:endParaRPr>
              <a:solidFill>
                <a:srgbClr val="121212"/>
              </a:solidFill>
              <a:highlight>
                <a:srgbClr val="FFFFFF"/>
              </a:highlight>
              <a:latin typeface="Roboto Mono"/>
              <a:ea typeface="Roboto Mono"/>
              <a:cs typeface="Roboto Mono"/>
              <a:sym typeface="Roboto Mon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68"/>
          <p:cNvSpPr txBox="1"/>
          <p:nvPr/>
        </p:nvSpPr>
        <p:spPr>
          <a:xfrm>
            <a:off x="489000" y="1590775"/>
            <a:ext cx="8166000" cy="415500"/>
          </a:xfrm>
          <a:prstGeom prst="rect">
            <a:avLst/>
          </a:prstGeom>
          <a:noFill/>
          <a:ln>
            <a:noFill/>
          </a:ln>
        </p:spPr>
        <p:txBody>
          <a:bodyPr anchorCtr="0" anchor="t" bIns="91425" lIns="91425" spcFirstLastPara="1" rIns="91425" wrap="square" tIns="91425">
            <a:spAutoFit/>
          </a:bodyPr>
          <a:lstStyle/>
          <a:p>
            <a:pPr indent="0" lvl="0" marL="0" marR="1257300" rtl="0" algn="l">
              <a:lnSpc>
                <a:spcPct val="115000"/>
              </a:lnSpc>
              <a:spcBef>
                <a:spcPts val="0"/>
              </a:spcBef>
              <a:spcAft>
                <a:spcPts val="1200"/>
              </a:spcAft>
              <a:buNone/>
            </a:pPr>
            <a:r>
              <a:t/>
            </a:r>
            <a:endParaRPr sz="1500">
              <a:latin typeface="Roboto Mono"/>
              <a:ea typeface="Roboto Mono"/>
              <a:cs typeface="Roboto Mono"/>
              <a:sym typeface="Roboto Mono"/>
            </a:endParaRPr>
          </a:p>
        </p:txBody>
      </p:sp>
      <p:sp>
        <p:nvSpPr>
          <p:cNvPr id="549" name="Google Shape;549;p6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50" name="Google Shape;550;p68"/>
          <p:cNvSpPr txBox="1"/>
          <p:nvPr>
            <p:ph type="title"/>
          </p:nvPr>
        </p:nvSpPr>
        <p:spPr>
          <a:xfrm>
            <a:off x="489000" y="455225"/>
            <a:ext cx="62505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Data Definition Language I</a:t>
            </a:r>
            <a:endParaRPr sz="2700">
              <a:solidFill>
                <a:srgbClr val="CEA6FF"/>
              </a:solidFill>
              <a:latin typeface="Montserrat ExtraLight"/>
              <a:ea typeface="Montserrat ExtraLight"/>
              <a:cs typeface="Montserrat ExtraLight"/>
              <a:sym typeface="Montserrat ExtraLight"/>
            </a:endParaRPr>
          </a:p>
        </p:txBody>
      </p:sp>
      <p:sp>
        <p:nvSpPr>
          <p:cNvPr id="551" name="Google Shape;551;p68"/>
          <p:cNvSpPr txBox="1"/>
          <p:nvPr/>
        </p:nvSpPr>
        <p:spPr>
          <a:xfrm>
            <a:off x="489000" y="1276625"/>
            <a:ext cx="8166000" cy="4063500"/>
          </a:xfrm>
          <a:prstGeom prst="rect">
            <a:avLst/>
          </a:prstGeom>
          <a:noFill/>
          <a:ln>
            <a:noFill/>
          </a:ln>
        </p:spPr>
        <p:txBody>
          <a:bodyPr anchorCtr="0" anchor="t" bIns="91425" lIns="91425" spcFirstLastPara="1" rIns="91425" wrap="square" tIns="91425">
            <a:spAutoFit/>
          </a:bodyPr>
          <a:lstStyle/>
          <a:p>
            <a:pPr indent="-317500" lvl="0" marL="4572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Los comandos DDL cambian la estructura de la tabla tales como la creación de una tabla, la eliminación de una tabla, la modificación de una tabla, etc.</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Todos los comandos de DDL son auto-comprometidos, lo que significa que guardan permanentemente todos los cambios en la base de datos.</a:t>
            </a:r>
            <a:endParaRPr>
              <a:solidFill>
                <a:srgbClr val="121212"/>
              </a:solidFill>
              <a:highlight>
                <a:srgbClr val="FFFFFF"/>
              </a:highlight>
              <a:latin typeface="Roboto Mono"/>
              <a:ea typeface="Roboto Mono"/>
              <a:cs typeface="Roboto Mono"/>
              <a:sym typeface="Roboto Mono"/>
            </a:endParaRPr>
          </a:p>
          <a:p>
            <a:pPr indent="-317500" lvl="0" marL="4572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Los comandos más usados son:</a:t>
            </a:r>
            <a:endParaRPr>
              <a:solidFill>
                <a:srgbClr val="121212"/>
              </a:solidFill>
              <a:highlight>
                <a:srgbClr val="FFFFFF"/>
              </a:highlight>
              <a:latin typeface="Roboto Mono"/>
              <a:ea typeface="Roboto Mono"/>
              <a:cs typeface="Roboto Mono"/>
              <a:sym typeface="Roboto Mono"/>
            </a:endParaRPr>
          </a:p>
          <a:p>
            <a:pPr indent="-317500" lvl="1" marL="9144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CREATE</a:t>
            </a:r>
            <a:endParaRPr>
              <a:solidFill>
                <a:srgbClr val="121212"/>
              </a:solidFill>
              <a:highlight>
                <a:srgbClr val="FFFFFF"/>
              </a:highlight>
              <a:latin typeface="Roboto Mono"/>
              <a:ea typeface="Roboto Mono"/>
              <a:cs typeface="Roboto Mono"/>
              <a:sym typeface="Roboto Mono"/>
            </a:endParaRPr>
          </a:p>
          <a:p>
            <a:pPr indent="-317500" lvl="1" marL="9144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ALTER</a:t>
            </a:r>
            <a:endParaRPr>
              <a:solidFill>
                <a:srgbClr val="121212"/>
              </a:solidFill>
              <a:highlight>
                <a:srgbClr val="FFFFFF"/>
              </a:highlight>
              <a:latin typeface="Roboto Mono"/>
              <a:ea typeface="Roboto Mono"/>
              <a:cs typeface="Roboto Mono"/>
              <a:sym typeface="Roboto Mono"/>
            </a:endParaRPr>
          </a:p>
          <a:p>
            <a:pPr indent="-317500" lvl="1" marL="9144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DROP</a:t>
            </a:r>
            <a:endParaRPr>
              <a:solidFill>
                <a:srgbClr val="121212"/>
              </a:solidFill>
              <a:highlight>
                <a:srgbClr val="FFFFFF"/>
              </a:highlight>
              <a:latin typeface="Roboto Mono"/>
              <a:ea typeface="Roboto Mono"/>
              <a:cs typeface="Roboto Mono"/>
              <a:sym typeface="Roboto Mono"/>
            </a:endParaRPr>
          </a:p>
          <a:p>
            <a:pPr indent="-317500" lvl="1" marL="914400" rtl="0" algn="just">
              <a:lnSpc>
                <a:spcPct val="170000"/>
              </a:lnSpc>
              <a:spcBef>
                <a:spcPts val="0"/>
              </a:spcBef>
              <a:spcAft>
                <a:spcPts val="0"/>
              </a:spcAft>
              <a:buClr>
                <a:srgbClr val="121212"/>
              </a:buClr>
              <a:buSzPts val="1400"/>
              <a:buFont typeface="Roboto Mono"/>
              <a:buChar char="○"/>
            </a:pPr>
            <a:r>
              <a:rPr lang="en">
                <a:solidFill>
                  <a:srgbClr val="121212"/>
                </a:solidFill>
                <a:highlight>
                  <a:srgbClr val="FFFFFF"/>
                </a:highlight>
                <a:latin typeface="Roboto Mono"/>
                <a:ea typeface="Roboto Mono"/>
                <a:cs typeface="Roboto Mono"/>
                <a:sym typeface="Roboto Mono"/>
              </a:rPr>
              <a:t>TRUNCATE</a:t>
            </a:r>
            <a:endParaRPr>
              <a:solidFill>
                <a:srgbClr val="121212"/>
              </a:solidFill>
              <a:highlight>
                <a:srgbClr val="FFFFFF"/>
              </a:highlight>
              <a:latin typeface="Roboto Mono"/>
              <a:ea typeface="Roboto Mono"/>
              <a:cs typeface="Roboto Mono"/>
              <a:sym typeface="Roboto Mono"/>
            </a:endParaRPr>
          </a:p>
          <a:p>
            <a:pPr indent="0" lvl="0" marL="0" rtl="0" algn="just">
              <a:lnSpc>
                <a:spcPct val="170000"/>
              </a:lnSpc>
              <a:spcBef>
                <a:spcPts val="0"/>
              </a:spcBef>
              <a:spcAft>
                <a:spcPts val="0"/>
              </a:spcAft>
              <a:buNone/>
            </a:pPr>
            <a:r>
              <a:t/>
            </a:r>
            <a:endParaRPr>
              <a:solidFill>
                <a:srgbClr val="121212"/>
              </a:solidFill>
              <a:highlight>
                <a:srgbClr val="FFFFFF"/>
              </a:highlight>
              <a:latin typeface="Roboto Mono"/>
              <a:ea typeface="Roboto Mono"/>
              <a:cs typeface="Roboto Mono"/>
              <a:sym typeface="Roboto Mon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69"/>
          <p:cNvSpPr txBox="1"/>
          <p:nvPr/>
        </p:nvSpPr>
        <p:spPr>
          <a:xfrm>
            <a:off x="489000" y="1362175"/>
            <a:ext cx="8166000" cy="41598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0"/>
              </a:spcAft>
              <a:buNone/>
            </a:pPr>
            <a:r>
              <a:rPr lang="en">
                <a:latin typeface="Roboto Mono"/>
                <a:ea typeface="Roboto Mono"/>
                <a:cs typeface="Roboto Mono"/>
                <a:sym typeface="Roboto Mono"/>
              </a:rPr>
              <a:t>CREATE TABLE EMPLOYEE(Name VARCHAR2(</a:t>
            </a:r>
            <a:r>
              <a:rPr lang="en">
                <a:solidFill>
                  <a:srgbClr val="C00000"/>
                </a:solidFill>
                <a:latin typeface="Roboto Mono"/>
                <a:ea typeface="Roboto Mono"/>
                <a:cs typeface="Roboto Mono"/>
                <a:sym typeface="Roboto Mono"/>
              </a:rPr>
              <a:t>20</a:t>
            </a:r>
            <a:r>
              <a:rPr lang="en">
                <a:latin typeface="Roboto Mono"/>
                <a:ea typeface="Roboto Mono"/>
                <a:cs typeface="Roboto Mono"/>
                <a:sym typeface="Roboto Mono"/>
              </a:rPr>
              <a:t>), Email VARCHAR2(</a:t>
            </a:r>
            <a:r>
              <a:rPr lang="en">
                <a:solidFill>
                  <a:srgbClr val="C00000"/>
                </a:solidFill>
                <a:latin typeface="Roboto Mono"/>
                <a:ea typeface="Roboto Mono"/>
                <a:cs typeface="Roboto Mono"/>
                <a:sym typeface="Roboto Mono"/>
              </a:rPr>
              <a:t>100</a:t>
            </a:r>
            <a:r>
              <a:rPr lang="en">
                <a:latin typeface="Roboto Mono"/>
                <a:ea typeface="Roboto Mono"/>
                <a:cs typeface="Roboto Mono"/>
                <a:sym typeface="Roboto Mono"/>
              </a:rPr>
              <a:t>), DOB DATE);  </a:t>
            </a:r>
            <a:endParaRPr>
              <a:latin typeface="Roboto Mono"/>
              <a:ea typeface="Roboto Mono"/>
              <a:cs typeface="Roboto Mono"/>
              <a:sym typeface="Roboto Mono"/>
            </a:endParaRPr>
          </a:p>
          <a:p>
            <a:pPr indent="0" lvl="0" marL="0" rtl="0" algn="l">
              <a:lnSpc>
                <a:spcPct val="156250"/>
              </a:lnSpc>
              <a:spcBef>
                <a:spcPts val="600"/>
              </a:spcBef>
              <a:spcAft>
                <a:spcPts val="0"/>
              </a:spcAft>
              <a:buNone/>
            </a:pPr>
            <a:r>
              <a:t/>
            </a:r>
            <a:endParaRPr sz="1700">
              <a:latin typeface="Roboto Mono"/>
              <a:ea typeface="Roboto Mono"/>
              <a:cs typeface="Roboto Mono"/>
              <a:sym typeface="Roboto Mono"/>
            </a:endParaRPr>
          </a:p>
          <a:p>
            <a:pPr indent="0" lvl="0" marL="0" rtl="0" algn="l">
              <a:lnSpc>
                <a:spcPct val="156250"/>
              </a:lnSpc>
              <a:spcBef>
                <a:spcPts val="600"/>
              </a:spcBef>
              <a:spcAft>
                <a:spcPts val="0"/>
              </a:spcAft>
              <a:buNone/>
            </a:pPr>
            <a:r>
              <a:rPr lang="en">
                <a:latin typeface="Roboto Mono"/>
                <a:ea typeface="Roboto Mono"/>
                <a:cs typeface="Roboto Mono"/>
                <a:sym typeface="Roboto Mono"/>
              </a:rPr>
              <a:t>DROP TABLE EMPLOYEE;  </a:t>
            </a:r>
            <a:endParaRPr>
              <a:latin typeface="Roboto Mono"/>
              <a:ea typeface="Roboto Mono"/>
              <a:cs typeface="Roboto Mono"/>
              <a:sym typeface="Roboto Mono"/>
            </a:endParaRPr>
          </a:p>
          <a:p>
            <a:pPr indent="0" lvl="0" marL="0" rtl="0" algn="l">
              <a:lnSpc>
                <a:spcPct val="156250"/>
              </a:lnSpc>
              <a:spcBef>
                <a:spcPts val="600"/>
              </a:spcBef>
              <a:spcAft>
                <a:spcPts val="0"/>
              </a:spcAft>
              <a:buNone/>
            </a:pPr>
            <a:r>
              <a:t/>
            </a:r>
            <a:endParaRPr sz="1700">
              <a:latin typeface="Roboto Mono"/>
              <a:ea typeface="Roboto Mono"/>
              <a:cs typeface="Roboto Mono"/>
              <a:sym typeface="Roboto Mono"/>
            </a:endParaRPr>
          </a:p>
          <a:p>
            <a:pPr indent="0" lvl="0" marL="0" rtl="0" algn="l">
              <a:lnSpc>
                <a:spcPct val="156250"/>
              </a:lnSpc>
              <a:spcBef>
                <a:spcPts val="600"/>
              </a:spcBef>
              <a:spcAft>
                <a:spcPts val="0"/>
              </a:spcAft>
              <a:buNone/>
            </a:pPr>
            <a:r>
              <a:rPr lang="en">
                <a:latin typeface="Roboto Mono"/>
                <a:ea typeface="Roboto Mono"/>
                <a:cs typeface="Roboto Mono"/>
                <a:sym typeface="Roboto Mono"/>
              </a:rPr>
              <a:t>ALTER TABLE STU_DETAILS ADD(ADDRESS VARCHAR2(</a:t>
            </a:r>
            <a:r>
              <a:rPr lang="en">
                <a:solidFill>
                  <a:srgbClr val="C00000"/>
                </a:solidFill>
                <a:latin typeface="Roboto Mono"/>
                <a:ea typeface="Roboto Mono"/>
                <a:cs typeface="Roboto Mono"/>
                <a:sym typeface="Roboto Mono"/>
              </a:rPr>
              <a:t>20</a:t>
            </a:r>
            <a:r>
              <a:rPr lang="en">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lnSpc>
                <a:spcPct val="156250"/>
              </a:lnSpc>
              <a:spcBef>
                <a:spcPts val="300"/>
              </a:spcBef>
              <a:spcAft>
                <a:spcPts val="0"/>
              </a:spcAft>
              <a:buNone/>
            </a:pPr>
            <a:r>
              <a:rPr lang="en">
                <a:latin typeface="Roboto Mono"/>
                <a:ea typeface="Roboto Mono"/>
                <a:cs typeface="Roboto Mono"/>
                <a:sym typeface="Roboto Mono"/>
              </a:rPr>
              <a:t>ALTER TABLE STU_DETAILS MODIFY (NAME VARCHAR2(</a:t>
            </a:r>
            <a:r>
              <a:rPr lang="en">
                <a:solidFill>
                  <a:srgbClr val="C00000"/>
                </a:solidFill>
                <a:latin typeface="Roboto Mono"/>
                <a:ea typeface="Roboto Mono"/>
                <a:cs typeface="Roboto Mono"/>
                <a:sym typeface="Roboto Mono"/>
              </a:rPr>
              <a:t>20</a:t>
            </a:r>
            <a:r>
              <a:rPr lang="en">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lnSpc>
                <a:spcPct val="156250"/>
              </a:lnSpc>
              <a:spcBef>
                <a:spcPts val="300"/>
              </a:spcBef>
              <a:spcAft>
                <a:spcPts val="0"/>
              </a:spcAft>
              <a:buNone/>
            </a:pPr>
            <a:r>
              <a:t/>
            </a:r>
            <a:endParaRPr>
              <a:latin typeface="Roboto Mono"/>
              <a:ea typeface="Roboto Mono"/>
              <a:cs typeface="Roboto Mono"/>
              <a:sym typeface="Roboto Mono"/>
            </a:endParaRPr>
          </a:p>
          <a:p>
            <a:pPr indent="0" lvl="0" marL="0" rtl="0" algn="l">
              <a:lnSpc>
                <a:spcPct val="156250"/>
              </a:lnSpc>
              <a:spcBef>
                <a:spcPts val="300"/>
              </a:spcBef>
              <a:spcAft>
                <a:spcPts val="0"/>
              </a:spcAft>
              <a:buNone/>
            </a:pPr>
            <a:r>
              <a:rPr lang="en">
                <a:latin typeface="Roboto Mono"/>
                <a:ea typeface="Roboto Mono"/>
                <a:cs typeface="Roboto Mono"/>
                <a:sym typeface="Roboto Mono"/>
              </a:rPr>
              <a:t>TRUNCATE TABLE EMPLOYEE;  </a:t>
            </a:r>
            <a:endParaRPr sz="1200">
              <a:latin typeface="Roboto"/>
              <a:ea typeface="Roboto"/>
              <a:cs typeface="Roboto"/>
              <a:sym typeface="Roboto"/>
            </a:endParaRPr>
          </a:p>
          <a:p>
            <a:pPr indent="0" lvl="0" marL="0" rtl="0" algn="l">
              <a:lnSpc>
                <a:spcPct val="156250"/>
              </a:lnSpc>
              <a:spcBef>
                <a:spcPts val="300"/>
              </a:spcBef>
              <a:spcAft>
                <a:spcPts val="0"/>
              </a:spcAft>
              <a:buNone/>
            </a:pPr>
            <a:r>
              <a:t/>
            </a:r>
            <a:endParaRPr>
              <a:latin typeface="Roboto Mono"/>
              <a:ea typeface="Roboto Mono"/>
              <a:cs typeface="Roboto Mono"/>
              <a:sym typeface="Roboto Mono"/>
            </a:endParaRPr>
          </a:p>
          <a:p>
            <a:pPr indent="0" lvl="0" marL="0" rtl="0" algn="l">
              <a:lnSpc>
                <a:spcPct val="156250"/>
              </a:lnSpc>
              <a:spcBef>
                <a:spcPts val="600"/>
              </a:spcBef>
              <a:spcAft>
                <a:spcPts val="600"/>
              </a:spcAft>
              <a:buNone/>
            </a:pPr>
            <a:r>
              <a:t/>
            </a:r>
            <a:endParaRPr sz="1700">
              <a:latin typeface="Roboto Mono"/>
              <a:ea typeface="Roboto Mono"/>
              <a:cs typeface="Roboto Mono"/>
              <a:sym typeface="Roboto Mono"/>
            </a:endParaRPr>
          </a:p>
        </p:txBody>
      </p:sp>
      <p:sp>
        <p:nvSpPr>
          <p:cNvPr id="557" name="Google Shape;557;p6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58" name="Google Shape;558;p69"/>
          <p:cNvSpPr txBox="1"/>
          <p:nvPr>
            <p:ph type="title"/>
          </p:nvPr>
        </p:nvSpPr>
        <p:spPr>
          <a:xfrm>
            <a:off x="489000" y="455225"/>
            <a:ext cx="62505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Data Definition Language II</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p34"/>
          <p:cNvPicPr preferRelativeResize="0"/>
          <p:nvPr/>
        </p:nvPicPr>
        <p:blipFill>
          <a:blip r:embed="rId3">
            <a:alphaModFix/>
          </a:blip>
          <a:stretch>
            <a:fillRect/>
          </a:stretch>
        </p:blipFill>
        <p:spPr>
          <a:xfrm>
            <a:off x="962525" y="0"/>
            <a:ext cx="7218946" cy="5143500"/>
          </a:xfrm>
          <a:prstGeom prst="rect">
            <a:avLst/>
          </a:prstGeom>
          <a:noFill/>
          <a:ln>
            <a:noFill/>
          </a:ln>
        </p:spPr>
      </p:pic>
      <p:sp>
        <p:nvSpPr>
          <p:cNvPr id="245" name="Google Shape;245;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70"/>
          <p:cNvSpPr txBox="1"/>
          <p:nvPr/>
        </p:nvSpPr>
        <p:spPr>
          <a:xfrm>
            <a:off x="489000" y="1362175"/>
            <a:ext cx="8166000" cy="3093900"/>
          </a:xfrm>
          <a:prstGeom prst="rect">
            <a:avLst/>
          </a:prstGeom>
          <a:noFill/>
          <a:ln>
            <a:noFill/>
          </a:ln>
        </p:spPr>
        <p:txBody>
          <a:bodyPr anchorCtr="0" anchor="t" bIns="91425" lIns="91425" spcFirstLastPara="1" rIns="91425" wrap="square" tIns="91425">
            <a:spAutoFit/>
          </a:bodyPr>
          <a:lstStyle/>
          <a:p>
            <a:pPr indent="-317500" lvl="0" marL="457200" rtl="0" algn="l">
              <a:lnSpc>
                <a:spcPct val="156250"/>
              </a:lnSpc>
              <a:spcBef>
                <a:spcPts val="600"/>
              </a:spcBef>
              <a:spcAft>
                <a:spcPts val="0"/>
              </a:spcAft>
              <a:buSzPts val="1400"/>
              <a:buFont typeface="Roboto Mono"/>
              <a:buChar char="●"/>
            </a:pPr>
            <a:r>
              <a:rPr lang="en">
                <a:latin typeface="Roboto Mono"/>
                <a:ea typeface="Roboto Mono"/>
                <a:cs typeface="Roboto Mono"/>
                <a:sym typeface="Roboto Mono"/>
              </a:rPr>
              <a:t>Los comandos </a:t>
            </a:r>
            <a:r>
              <a:rPr b="1" lang="en">
                <a:latin typeface="Roboto Mono"/>
                <a:ea typeface="Roboto Mono"/>
                <a:cs typeface="Roboto Mono"/>
                <a:sym typeface="Roboto Mono"/>
              </a:rPr>
              <a:t>DML</a:t>
            </a:r>
            <a:r>
              <a:rPr lang="en">
                <a:latin typeface="Roboto Mono"/>
                <a:ea typeface="Roboto Mono"/>
                <a:cs typeface="Roboto Mono"/>
                <a:sym typeface="Roboto Mono"/>
              </a:rPr>
              <a:t> se utilizan para modificar la base de datos. Es responsable de todo tipo de cambios en la base de datos.</a:t>
            </a:r>
            <a:endParaRPr>
              <a:latin typeface="Roboto Mono"/>
              <a:ea typeface="Roboto Mono"/>
              <a:cs typeface="Roboto Mono"/>
              <a:sym typeface="Roboto Mono"/>
            </a:endParaRPr>
          </a:p>
          <a:p>
            <a:pPr indent="-317500" lvl="0" marL="457200" rtl="0" algn="l">
              <a:lnSpc>
                <a:spcPct val="156250"/>
              </a:lnSpc>
              <a:spcBef>
                <a:spcPts val="0"/>
              </a:spcBef>
              <a:spcAft>
                <a:spcPts val="0"/>
              </a:spcAft>
              <a:buSzPts val="1400"/>
              <a:buFont typeface="Roboto Mono"/>
              <a:buChar char="●"/>
            </a:pPr>
            <a:r>
              <a:rPr lang="en">
                <a:latin typeface="Roboto Mono"/>
                <a:ea typeface="Roboto Mono"/>
                <a:cs typeface="Roboto Mono"/>
                <a:sym typeface="Roboto Mono"/>
              </a:rPr>
              <a:t>El comando de </a:t>
            </a:r>
            <a:r>
              <a:rPr b="1" lang="en">
                <a:latin typeface="Roboto Mono"/>
                <a:ea typeface="Roboto Mono"/>
                <a:cs typeface="Roboto Mono"/>
                <a:sym typeface="Roboto Mono"/>
              </a:rPr>
              <a:t>DML</a:t>
            </a:r>
            <a:r>
              <a:rPr lang="en">
                <a:latin typeface="Roboto Mono"/>
                <a:ea typeface="Roboto Mono"/>
                <a:cs typeface="Roboto Mono"/>
                <a:sym typeface="Roboto Mono"/>
              </a:rPr>
              <a:t> no es auto-comprometido, lo que significa que no puede guardar permanentemente todos los cambios en la base de datos. Se pueden revertir.</a:t>
            </a:r>
            <a:endParaRPr>
              <a:latin typeface="Roboto Mono"/>
              <a:ea typeface="Roboto Mono"/>
              <a:cs typeface="Roboto Mono"/>
              <a:sym typeface="Roboto Mono"/>
            </a:endParaRPr>
          </a:p>
          <a:p>
            <a:pPr indent="-317500" lvl="0" marL="457200" rtl="0" algn="l">
              <a:lnSpc>
                <a:spcPct val="156250"/>
              </a:lnSpc>
              <a:spcBef>
                <a:spcPts val="0"/>
              </a:spcBef>
              <a:spcAft>
                <a:spcPts val="0"/>
              </a:spcAft>
              <a:buSzPts val="1400"/>
              <a:buFont typeface="Roboto Mono"/>
              <a:buChar char="●"/>
            </a:pPr>
            <a:r>
              <a:rPr lang="en">
                <a:latin typeface="Roboto Mono"/>
                <a:ea typeface="Roboto Mono"/>
                <a:cs typeface="Roboto Mono"/>
                <a:sym typeface="Roboto Mono"/>
              </a:rPr>
              <a:t>Los comandos más usados son:</a:t>
            </a:r>
            <a:endParaRPr>
              <a:latin typeface="Roboto Mono"/>
              <a:ea typeface="Roboto Mono"/>
              <a:cs typeface="Roboto Mono"/>
              <a:sym typeface="Roboto Mono"/>
            </a:endParaRPr>
          </a:p>
          <a:p>
            <a:pPr indent="-317500" lvl="1" marL="914400" rtl="0" algn="l">
              <a:lnSpc>
                <a:spcPct val="156250"/>
              </a:lnSpc>
              <a:spcBef>
                <a:spcPts val="0"/>
              </a:spcBef>
              <a:spcAft>
                <a:spcPts val="0"/>
              </a:spcAft>
              <a:buSzPts val="1400"/>
              <a:buFont typeface="Roboto Mono"/>
              <a:buChar char="○"/>
            </a:pPr>
            <a:r>
              <a:rPr lang="en">
                <a:latin typeface="Roboto Mono"/>
                <a:ea typeface="Roboto Mono"/>
                <a:cs typeface="Roboto Mono"/>
                <a:sym typeface="Roboto Mono"/>
              </a:rPr>
              <a:t>INSERT</a:t>
            </a:r>
            <a:endParaRPr>
              <a:latin typeface="Roboto Mono"/>
              <a:ea typeface="Roboto Mono"/>
              <a:cs typeface="Roboto Mono"/>
              <a:sym typeface="Roboto Mono"/>
            </a:endParaRPr>
          </a:p>
          <a:p>
            <a:pPr indent="-317500" lvl="1" marL="914400" rtl="0" algn="l">
              <a:lnSpc>
                <a:spcPct val="156250"/>
              </a:lnSpc>
              <a:spcBef>
                <a:spcPts val="0"/>
              </a:spcBef>
              <a:spcAft>
                <a:spcPts val="0"/>
              </a:spcAft>
              <a:buSzPts val="1400"/>
              <a:buFont typeface="Roboto Mono"/>
              <a:buChar char="○"/>
            </a:pPr>
            <a:r>
              <a:rPr lang="en">
                <a:latin typeface="Roboto Mono"/>
                <a:ea typeface="Roboto Mono"/>
                <a:cs typeface="Roboto Mono"/>
                <a:sym typeface="Roboto Mono"/>
              </a:rPr>
              <a:t>UPDATE</a:t>
            </a:r>
            <a:endParaRPr>
              <a:latin typeface="Roboto Mono"/>
              <a:ea typeface="Roboto Mono"/>
              <a:cs typeface="Roboto Mono"/>
              <a:sym typeface="Roboto Mono"/>
            </a:endParaRPr>
          </a:p>
          <a:p>
            <a:pPr indent="-317500" lvl="1" marL="914400" rtl="0" algn="l">
              <a:lnSpc>
                <a:spcPct val="156250"/>
              </a:lnSpc>
              <a:spcBef>
                <a:spcPts val="0"/>
              </a:spcBef>
              <a:spcAft>
                <a:spcPts val="0"/>
              </a:spcAft>
              <a:buSzPts val="1400"/>
              <a:buFont typeface="Roboto Mono"/>
              <a:buChar char="○"/>
            </a:pPr>
            <a:r>
              <a:rPr lang="en">
                <a:latin typeface="Roboto Mono"/>
                <a:ea typeface="Roboto Mono"/>
                <a:cs typeface="Roboto Mono"/>
                <a:sym typeface="Roboto Mono"/>
              </a:rPr>
              <a:t>DELETE</a:t>
            </a:r>
            <a:endParaRPr>
              <a:latin typeface="Roboto Mono"/>
              <a:ea typeface="Roboto Mono"/>
              <a:cs typeface="Roboto Mono"/>
              <a:sym typeface="Roboto Mono"/>
            </a:endParaRPr>
          </a:p>
        </p:txBody>
      </p:sp>
      <p:sp>
        <p:nvSpPr>
          <p:cNvPr id="564" name="Google Shape;564;p7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65" name="Google Shape;565;p70"/>
          <p:cNvSpPr txBox="1"/>
          <p:nvPr>
            <p:ph type="title"/>
          </p:nvPr>
        </p:nvSpPr>
        <p:spPr>
          <a:xfrm>
            <a:off x="489000" y="455225"/>
            <a:ext cx="62505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Data Manipulation Language I</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71"/>
          <p:cNvSpPr txBox="1"/>
          <p:nvPr/>
        </p:nvSpPr>
        <p:spPr>
          <a:xfrm>
            <a:off x="489000" y="1590775"/>
            <a:ext cx="8166000" cy="21894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300"/>
              </a:spcBef>
              <a:spcAft>
                <a:spcPts val="0"/>
              </a:spcAft>
              <a:buNone/>
            </a:pPr>
            <a:r>
              <a:rPr lang="en">
                <a:latin typeface="Roboto Mono"/>
                <a:ea typeface="Roboto Mono"/>
                <a:cs typeface="Roboto Mono"/>
                <a:sym typeface="Roboto Mono"/>
              </a:rPr>
              <a:t>INSERT INTO javatpoint (Author, Subject) VALUES (</a:t>
            </a:r>
            <a:r>
              <a:rPr lang="en">
                <a:solidFill>
                  <a:srgbClr val="0000FF"/>
                </a:solidFill>
                <a:latin typeface="Roboto Mono"/>
                <a:ea typeface="Roboto Mono"/>
                <a:cs typeface="Roboto Mono"/>
                <a:sym typeface="Roboto Mono"/>
              </a:rPr>
              <a:t>"Sonoo"</a:t>
            </a:r>
            <a:r>
              <a:rPr lang="en">
                <a:latin typeface="Roboto Mono"/>
                <a:ea typeface="Roboto Mono"/>
                <a:cs typeface="Roboto Mono"/>
                <a:sym typeface="Roboto Mono"/>
              </a:rPr>
              <a:t>, </a:t>
            </a:r>
            <a:r>
              <a:rPr lang="en">
                <a:solidFill>
                  <a:srgbClr val="0000FF"/>
                </a:solidFill>
                <a:latin typeface="Roboto Mono"/>
                <a:ea typeface="Roboto Mono"/>
                <a:cs typeface="Roboto Mono"/>
                <a:sym typeface="Roboto Mono"/>
              </a:rPr>
              <a:t>"DBMS"</a:t>
            </a:r>
            <a:r>
              <a:rPr lang="en">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lnSpc>
                <a:spcPct val="156250"/>
              </a:lnSpc>
              <a:spcBef>
                <a:spcPts val="600"/>
              </a:spcBef>
              <a:spcAft>
                <a:spcPts val="0"/>
              </a:spcAft>
              <a:buNone/>
            </a:pPr>
            <a:r>
              <a:t/>
            </a:r>
            <a:endParaRPr sz="1600">
              <a:latin typeface="Roboto Mono"/>
              <a:ea typeface="Roboto Mono"/>
              <a:cs typeface="Roboto Mono"/>
              <a:sym typeface="Roboto Mono"/>
            </a:endParaRPr>
          </a:p>
          <a:p>
            <a:pPr indent="0" lvl="0" marL="0" rtl="0" algn="l">
              <a:lnSpc>
                <a:spcPct val="156250"/>
              </a:lnSpc>
              <a:spcBef>
                <a:spcPts val="600"/>
              </a:spcBef>
              <a:spcAft>
                <a:spcPts val="0"/>
              </a:spcAft>
              <a:buNone/>
            </a:pPr>
            <a:r>
              <a:rPr lang="en">
                <a:latin typeface="Roboto Mono"/>
                <a:ea typeface="Roboto Mono"/>
                <a:cs typeface="Roboto Mono"/>
                <a:sym typeface="Roboto Mono"/>
              </a:rPr>
              <a:t>UPDATE students SET User_Name = </a:t>
            </a:r>
            <a:r>
              <a:rPr lang="en">
                <a:solidFill>
                  <a:srgbClr val="0000FF"/>
                </a:solidFill>
                <a:latin typeface="Roboto Mono"/>
                <a:ea typeface="Roboto Mono"/>
                <a:cs typeface="Roboto Mono"/>
                <a:sym typeface="Roboto Mono"/>
              </a:rPr>
              <a:t>'Sonoo'</a:t>
            </a:r>
            <a:r>
              <a:rPr lang="en">
                <a:latin typeface="Roboto Mono"/>
                <a:ea typeface="Roboto Mono"/>
                <a:cs typeface="Roboto Mono"/>
                <a:sym typeface="Roboto Mono"/>
              </a:rPr>
              <a:t> WHERE Student_Id = </a:t>
            </a:r>
            <a:r>
              <a:rPr lang="en">
                <a:solidFill>
                  <a:srgbClr val="0000FF"/>
                </a:solidFill>
                <a:latin typeface="Roboto Mono"/>
                <a:ea typeface="Roboto Mono"/>
                <a:cs typeface="Roboto Mono"/>
                <a:sym typeface="Roboto Mono"/>
              </a:rPr>
              <a:t>'3'</a:t>
            </a:r>
            <a:r>
              <a:rPr lang="en">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lnSpc>
                <a:spcPct val="156250"/>
              </a:lnSpc>
              <a:spcBef>
                <a:spcPts val="600"/>
              </a:spcBef>
              <a:spcAft>
                <a:spcPts val="0"/>
              </a:spcAft>
              <a:buNone/>
            </a:pPr>
            <a:r>
              <a:t/>
            </a:r>
            <a:endParaRPr sz="1600">
              <a:latin typeface="Roboto Mono"/>
              <a:ea typeface="Roboto Mono"/>
              <a:cs typeface="Roboto Mono"/>
              <a:sym typeface="Roboto Mono"/>
            </a:endParaRPr>
          </a:p>
          <a:p>
            <a:pPr indent="0" lvl="0" marL="0" rtl="0" algn="l">
              <a:lnSpc>
                <a:spcPct val="156250"/>
              </a:lnSpc>
              <a:spcBef>
                <a:spcPts val="900"/>
              </a:spcBef>
              <a:spcAft>
                <a:spcPts val="600"/>
              </a:spcAft>
              <a:buNone/>
            </a:pPr>
            <a:r>
              <a:rPr lang="en">
                <a:latin typeface="Roboto Mono"/>
                <a:ea typeface="Roboto Mono"/>
                <a:cs typeface="Roboto Mono"/>
                <a:sym typeface="Roboto Mono"/>
              </a:rPr>
              <a:t>DELETE FROM javatpoint WHERE Author=</a:t>
            </a:r>
            <a:r>
              <a:rPr lang="en">
                <a:solidFill>
                  <a:srgbClr val="0000FF"/>
                </a:solidFill>
                <a:latin typeface="Roboto Mono"/>
                <a:ea typeface="Roboto Mono"/>
                <a:cs typeface="Roboto Mono"/>
                <a:sym typeface="Roboto Mono"/>
              </a:rPr>
              <a:t>"Sonoo"</a:t>
            </a:r>
            <a:r>
              <a:rPr lang="en">
                <a:latin typeface="Roboto Mono"/>
                <a:ea typeface="Roboto Mono"/>
                <a:cs typeface="Roboto Mono"/>
                <a:sym typeface="Roboto Mono"/>
              </a:rPr>
              <a:t>;  </a:t>
            </a:r>
            <a:endParaRPr sz="1600">
              <a:latin typeface="Roboto Mono"/>
              <a:ea typeface="Roboto Mono"/>
              <a:cs typeface="Roboto Mono"/>
              <a:sym typeface="Roboto Mono"/>
            </a:endParaRPr>
          </a:p>
        </p:txBody>
      </p:sp>
      <p:sp>
        <p:nvSpPr>
          <p:cNvPr id="571" name="Google Shape;571;p7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72" name="Google Shape;572;p71"/>
          <p:cNvSpPr txBox="1"/>
          <p:nvPr>
            <p:ph type="title"/>
          </p:nvPr>
        </p:nvSpPr>
        <p:spPr>
          <a:xfrm>
            <a:off x="489000" y="455225"/>
            <a:ext cx="62505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Data Manipulation Language II</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72"/>
          <p:cNvSpPr txBox="1"/>
          <p:nvPr/>
        </p:nvSpPr>
        <p:spPr>
          <a:xfrm>
            <a:off x="489000" y="1290300"/>
            <a:ext cx="8166000" cy="4254000"/>
          </a:xfrm>
          <a:prstGeom prst="rect">
            <a:avLst/>
          </a:prstGeom>
          <a:noFill/>
          <a:ln>
            <a:noFill/>
          </a:ln>
        </p:spPr>
        <p:txBody>
          <a:bodyPr anchorCtr="0" anchor="t" bIns="91425" lIns="91425" spcFirstLastPara="1" rIns="91425" wrap="square" tIns="91425">
            <a:spAutoFit/>
          </a:bodyPr>
          <a:lstStyle/>
          <a:p>
            <a:pPr indent="-323850" lvl="0" marL="457200" rtl="0" algn="l">
              <a:lnSpc>
                <a:spcPct val="156250"/>
              </a:lnSpc>
              <a:spcBef>
                <a:spcPts val="90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Los comandos DCL se utilizan para conceder y retirar la autoridad a cualquier usuario de la base de datos.</a:t>
            </a:r>
            <a:endParaRPr sz="1500">
              <a:solidFill>
                <a:srgbClr val="333333"/>
              </a:solidFill>
              <a:highlight>
                <a:srgbClr val="FFFFFF"/>
              </a:highlight>
              <a:latin typeface="Roboto Mono"/>
              <a:ea typeface="Roboto Mono"/>
              <a:cs typeface="Roboto Mono"/>
              <a:sym typeface="Roboto Mono"/>
            </a:endParaRPr>
          </a:p>
          <a:p>
            <a:pPr indent="-323850" lvl="0" marL="457200" rtl="0" algn="l">
              <a:lnSpc>
                <a:spcPct val="156250"/>
              </a:lnSpc>
              <a:spcBef>
                <a:spcPts val="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Los comandos más usados son:</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b="1" lang="en" sz="1500">
                <a:solidFill>
                  <a:srgbClr val="333333"/>
                </a:solidFill>
                <a:highlight>
                  <a:srgbClr val="FFFFFF"/>
                </a:highlight>
                <a:latin typeface="Roboto Mono"/>
                <a:ea typeface="Roboto Mono"/>
                <a:cs typeface="Roboto Mono"/>
                <a:sym typeface="Roboto Mono"/>
              </a:rPr>
              <a:t>Grant</a:t>
            </a:r>
            <a:r>
              <a:rPr lang="en" sz="1500">
                <a:solidFill>
                  <a:srgbClr val="333333"/>
                </a:solidFill>
                <a:highlight>
                  <a:srgbClr val="FFFFFF"/>
                </a:highlight>
                <a:latin typeface="Roboto Mono"/>
                <a:ea typeface="Roboto Mono"/>
                <a:cs typeface="Roboto Mono"/>
                <a:sym typeface="Roboto Mono"/>
              </a:rPr>
              <a:t>: usado para darle </a:t>
            </a:r>
            <a:r>
              <a:rPr lang="en" sz="1500">
                <a:solidFill>
                  <a:srgbClr val="333333"/>
                </a:solidFill>
                <a:highlight>
                  <a:srgbClr val="FFFFFF"/>
                </a:highlight>
                <a:latin typeface="Roboto Mono"/>
                <a:ea typeface="Roboto Mono"/>
                <a:cs typeface="Roboto Mono"/>
                <a:sym typeface="Roboto Mono"/>
              </a:rPr>
              <a:t>a los usuarios</a:t>
            </a:r>
            <a:r>
              <a:rPr lang="en" sz="1500">
                <a:solidFill>
                  <a:srgbClr val="333333"/>
                </a:solidFill>
                <a:highlight>
                  <a:srgbClr val="FFFFFF"/>
                </a:highlight>
                <a:latin typeface="Roboto Mono"/>
                <a:ea typeface="Roboto Mono"/>
                <a:cs typeface="Roboto Mono"/>
                <a:sym typeface="Roboto Mono"/>
              </a:rPr>
              <a:t> permisos para la base de datos.</a:t>
            </a:r>
            <a:endParaRPr sz="1500">
              <a:solidFill>
                <a:srgbClr val="333333"/>
              </a:solidFill>
              <a:highlight>
                <a:srgbClr val="FFFFFF"/>
              </a:highlight>
              <a:latin typeface="Roboto Mono"/>
              <a:ea typeface="Roboto Mono"/>
              <a:cs typeface="Roboto Mono"/>
              <a:sym typeface="Roboto Mono"/>
            </a:endParaRPr>
          </a:p>
          <a:p>
            <a:pPr indent="-323850" lvl="2" marL="1371600" rtl="0" algn="l">
              <a:lnSpc>
                <a:spcPct val="156250"/>
              </a:lnSpc>
              <a:spcBef>
                <a:spcPts val="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GRANT SELECT, UPDATE ON MY_TABLE TO SOME_USER, ANOTHER_USER; </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b="1" lang="en" sz="1500">
                <a:solidFill>
                  <a:srgbClr val="333333"/>
                </a:solidFill>
                <a:highlight>
                  <a:srgbClr val="FFFFFF"/>
                </a:highlight>
                <a:latin typeface="Roboto Mono"/>
                <a:ea typeface="Roboto Mono"/>
                <a:cs typeface="Roboto Mono"/>
                <a:sym typeface="Roboto Mono"/>
              </a:rPr>
              <a:t>Revoke</a:t>
            </a:r>
            <a:r>
              <a:rPr lang="en" sz="1500">
                <a:solidFill>
                  <a:srgbClr val="333333"/>
                </a:solidFill>
                <a:highlight>
                  <a:srgbClr val="FFFFFF"/>
                </a:highlight>
                <a:latin typeface="Roboto Mono"/>
                <a:ea typeface="Roboto Mono"/>
                <a:cs typeface="Roboto Mono"/>
                <a:sym typeface="Roboto Mono"/>
              </a:rPr>
              <a:t>: usado para quitar permisos a usuarios.</a:t>
            </a:r>
            <a:endParaRPr sz="1500">
              <a:solidFill>
                <a:srgbClr val="333333"/>
              </a:solidFill>
              <a:highlight>
                <a:srgbClr val="FFFFFF"/>
              </a:highlight>
              <a:latin typeface="Roboto Mono"/>
              <a:ea typeface="Roboto Mono"/>
              <a:cs typeface="Roboto Mono"/>
              <a:sym typeface="Roboto Mono"/>
            </a:endParaRPr>
          </a:p>
          <a:p>
            <a:pPr indent="-323850" lvl="2" marL="1371600" rtl="0" algn="l">
              <a:lnSpc>
                <a:spcPct val="156250"/>
              </a:lnSpc>
              <a:spcBef>
                <a:spcPts val="0"/>
              </a:spcBef>
              <a:spcAft>
                <a:spcPts val="0"/>
              </a:spcAft>
              <a:buSzPts val="1500"/>
              <a:buFont typeface="Roboto"/>
              <a:buChar char="■"/>
            </a:pPr>
            <a:r>
              <a:rPr lang="en" sz="1500">
                <a:solidFill>
                  <a:srgbClr val="333333"/>
                </a:solidFill>
                <a:highlight>
                  <a:srgbClr val="FFFFFF"/>
                </a:highlight>
                <a:latin typeface="Roboto Mono"/>
                <a:ea typeface="Roboto Mono"/>
                <a:cs typeface="Roboto Mono"/>
                <a:sym typeface="Roboto Mono"/>
              </a:rPr>
              <a:t>REVOKE SELECT, UPDATE ON MY_TABLE FROM USER1, USER2;  </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t/>
            </a:r>
            <a:endParaRPr sz="1500">
              <a:solidFill>
                <a:srgbClr val="333333"/>
              </a:solidFill>
              <a:highlight>
                <a:srgbClr val="FFFFFF"/>
              </a:highlight>
              <a:latin typeface="Roboto"/>
              <a:ea typeface="Roboto"/>
              <a:cs typeface="Roboto"/>
              <a:sym typeface="Roboto"/>
            </a:endParaRPr>
          </a:p>
          <a:p>
            <a:pPr indent="0" lvl="0" marL="0" rtl="0" algn="l">
              <a:lnSpc>
                <a:spcPct val="156250"/>
              </a:lnSpc>
              <a:spcBef>
                <a:spcPts val="900"/>
              </a:spcBef>
              <a:spcAft>
                <a:spcPts val="600"/>
              </a:spcAft>
              <a:buNone/>
            </a:pPr>
            <a:r>
              <a:t/>
            </a:r>
            <a:endParaRPr sz="1500">
              <a:solidFill>
                <a:srgbClr val="333333"/>
              </a:solidFill>
              <a:highlight>
                <a:srgbClr val="FFFFFF"/>
              </a:highlight>
              <a:latin typeface="Roboto"/>
              <a:ea typeface="Roboto"/>
              <a:cs typeface="Roboto"/>
              <a:sym typeface="Roboto"/>
            </a:endParaRPr>
          </a:p>
        </p:txBody>
      </p:sp>
      <p:sp>
        <p:nvSpPr>
          <p:cNvPr id="578" name="Google Shape;578;p7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79" name="Google Shape;579;p72"/>
          <p:cNvSpPr txBox="1"/>
          <p:nvPr>
            <p:ph type="title"/>
          </p:nvPr>
        </p:nvSpPr>
        <p:spPr>
          <a:xfrm>
            <a:off x="489000" y="455225"/>
            <a:ext cx="62505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Data Control Language I</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73"/>
          <p:cNvSpPr txBox="1"/>
          <p:nvPr/>
        </p:nvSpPr>
        <p:spPr>
          <a:xfrm>
            <a:off x="489000" y="1290300"/>
            <a:ext cx="8166000" cy="3430500"/>
          </a:xfrm>
          <a:prstGeom prst="rect">
            <a:avLst/>
          </a:prstGeom>
          <a:noFill/>
          <a:ln>
            <a:noFill/>
          </a:ln>
        </p:spPr>
        <p:txBody>
          <a:bodyPr anchorCtr="0" anchor="t" bIns="91425" lIns="91425" spcFirstLastPara="1" rIns="91425" wrap="square" tIns="91425">
            <a:spAutoFit/>
          </a:bodyPr>
          <a:lstStyle/>
          <a:p>
            <a:pPr indent="-317500" lvl="0" marL="457200" rtl="0" algn="l">
              <a:lnSpc>
                <a:spcPct val="156250"/>
              </a:lnSpc>
              <a:spcBef>
                <a:spcPts val="900"/>
              </a:spcBef>
              <a:spcAft>
                <a:spcPts val="0"/>
              </a:spcAft>
              <a:buClr>
                <a:srgbClr val="333333"/>
              </a:buClr>
              <a:buSzPts val="1400"/>
              <a:buFont typeface="Roboto Mono"/>
              <a:buChar char="●"/>
            </a:pPr>
            <a:r>
              <a:rPr lang="en">
                <a:solidFill>
                  <a:srgbClr val="333333"/>
                </a:solidFill>
                <a:highlight>
                  <a:srgbClr val="FFFFFF"/>
                </a:highlight>
                <a:latin typeface="Roboto Mono"/>
                <a:ea typeface="Roboto Mono"/>
                <a:cs typeface="Roboto Mono"/>
                <a:sym typeface="Roboto Mono"/>
              </a:rPr>
              <a:t>Los comandos TCL sólo pueden utilizarse con comandos DML como INSERT, DELETE y UPDATE.</a:t>
            </a:r>
            <a:endParaRPr>
              <a:solidFill>
                <a:srgbClr val="333333"/>
              </a:solidFill>
              <a:highlight>
                <a:srgbClr val="FFFFFF"/>
              </a:highlight>
              <a:latin typeface="Roboto Mono"/>
              <a:ea typeface="Roboto Mono"/>
              <a:cs typeface="Roboto Mono"/>
              <a:sym typeface="Roboto Mono"/>
            </a:endParaRPr>
          </a:p>
          <a:p>
            <a:pPr indent="-317500" lvl="0" marL="457200" rtl="0" algn="l">
              <a:lnSpc>
                <a:spcPct val="156250"/>
              </a:lnSpc>
              <a:spcBef>
                <a:spcPts val="0"/>
              </a:spcBef>
              <a:spcAft>
                <a:spcPts val="0"/>
              </a:spcAft>
              <a:buClr>
                <a:srgbClr val="333333"/>
              </a:buClr>
              <a:buSzPts val="1400"/>
              <a:buFont typeface="Roboto Mono"/>
              <a:buChar char="●"/>
            </a:pPr>
            <a:r>
              <a:rPr lang="en">
                <a:solidFill>
                  <a:srgbClr val="333333"/>
                </a:solidFill>
                <a:highlight>
                  <a:srgbClr val="FFFFFF"/>
                </a:highlight>
                <a:latin typeface="Roboto Mono"/>
                <a:ea typeface="Roboto Mono"/>
                <a:cs typeface="Roboto Mono"/>
                <a:sym typeface="Roboto Mono"/>
              </a:rPr>
              <a:t>Estas operaciones se consignan automáticamente en la base de datos, por lo que no pueden utilizarse al crear o eliminar tablas.</a:t>
            </a:r>
            <a:endParaRPr>
              <a:solidFill>
                <a:srgbClr val="333333"/>
              </a:solidFill>
              <a:highlight>
                <a:srgbClr val="FFFFFF"/>
              </a:highlight>
              <a:latin typeface="Roboto Mono"/>
              <a:ea typeface="Roboto Mono"/>
              <a:cs typeface="Roboto Mono"/>
              <a:sym typeface="Roboto Mono"/>
            </a:endParaRPr>
          </a:p>
          <a:p>
            <a:pPr indent="-317500" lvl="0" marL="457200" rtl="0" algn="l">
              <a:lnSpc>
                <a:spcPct val="156250"/>
              </a:lnSpc>
              <a:spcBef>
                <a:spcPts val="0"/>
              </a:spcBef>
              <a:spcAft>
                <a:spcPts val="0"/>
              </a:spcAft>
              <a:buClr>
                <a:srgbClr val="333333"/>
              </a:buClr>
              <a:buSzPts val="1400"/>
              <a:buFont typeface="Roboto Mono"/>
              <a:buChar char="●"/>
            </a:pPr>
            <a:r>
              <a:rPr lang="en">
                <a:solidFill>
                  <a:srgbClr val="333333"/>
                </a:solidFill>
                <a:highlight>
                  <a:srgbClr val="FFFFFF"/>
                </a:highlight>
                <a:latin typeface="Roboto Mono"/>
                <a:ea typeface="Roboto Mono"/>
                <a:cs typeface="Roboto Mono"/>
                <a:sym typeface="Roboto Mono"/>
              </a:rPr>
              <a:t>Los comandos más usados son:</a:t>
            </a:r>
            <a:endParaRPr>
              <a:solidFill>
                <a:srgbClr val="333333"/>
              </a:solidFill>
              <a:highlight>
                <a:srgbClr val="FFFFFF"/>
              </a:highlight>
              <a:latin typeface="Roboto Mono"/>
              <a:ea typeface="Roboto Mono"/>
              <a:cs typeface="Roboto Mono"/>
              <a:sym typeface="Roboto Mono"/>
            </a:endParaRPr>
          </a:p>
          <a:p>
            <a:pPr indent="-317500" lvl="1" marL="914400" rtl="0" algn="l">
              <a:lnSpc>
                <a:spcPct val="156250"/>
              </a:lnSpc>
              <a:spcBef>
                <a:spcPts val="0"/>
              </a:spcBef>
              <a:spcAft>
                <a:spcPts val="0"/>
              </a:spcAft>
              <a:buClr>
                <a:srgbClr val="333333"/>
              </a:buClr>
              <a:buSzPts val="1400"/>
              <a:buFont typeface="Roboto Mono"/>
              <a:buChar char="○"/>
            </a:pPr>
            <a:r>
              <a:rPr b="1" lang="en">
                <a:solidFill>
                  <a:srgbClr val="333333"/>
                </a:solidFill>
                <a:highlight>
                  <a:srgbClr val="FFFFFF"/>
                </a:highlight>
                <a:latin typeface="Roboto Mono"/>
                <a:ea typeface="Roboto Mono"/>
                <a:cs typeface="Roboto Mono"/>
                <a:sym typeface="Roboto Mono"/>
              </a:rPr>
              <a:t>COMMIT</a:t>
            </a:r>
            <a:r>
              <a:rPr lang="en">
                <a:solidFill>
                  <a:srgbClr val="333333"/>
                </a:solidFill>
                <a:highlight>
                  <a:srgbClr val="FFFFFF"/>
                </a:highlight>
                <a:latin typeface="Roboto Mono"/>
                <a:ea typeface="Roboto Mono"/>
                <a:cs typeface="Roboto Mono"/>
                <a:sym typeface="Roboto Mono"/>
              </a:rPr>
              <a:t>: usado para guardar la operación en la db.</a:t>
            </a:r>
            <a:endParaRPr>
              <a:solidFill>
                <a:srgbClr val="333333"/>
              </a:solidFill>
              <a:highlight>
                <a:srgbClr val="FFFFFF"/>
              </a:highlight>
              <a:latin typeface="Roboto Mono"/>
              <a:ea typeface="Roboto Mono"/>
              <a:cs typeface="Roboto Mono"/>
              <a:sym typeface="Roboto Mono"/>
            </a:endParaRPr>
          </a:p>
          <a:p>
            <a:pPr indent="-317500" lvl="1" marL="914400" rtl="0" algn="l">
              <a:lnSpc>
                <a:spcPct val="156250"/>
              </a:lnSpc>
              <a:spcBef>
                <a:spcPts val="0"/>
              </a:spcBef>
              <a:spcAft>
                <a:spcPts val="0"/>
              </a:spcAft>
              <a:buClr>
                <a:srgbClr val="333333"/>
              </a:buClr>
              <a:buSzPts val="1400"/>
              <a:buFont typeface="Roboto Mono"/>
              <a:buChar char="○"/>
            </a:pPr>
            <a:r>
              <a:rPr b="1" lang="en">
                <a:solidFill>
                  <a:srgbClr val="333333"/>
                </a:solidFill>
                <a:highlight>
                  <a:srgbClr val="FFFFFF"/>
                </a:highlight>
                <a:latin typeface="Roboto Mono"/>
                <a:ea typeface="Roboto Mono"/>
                <a:cs typeface="Roboto Mono"/>
                <a:sym typeface="Roboto Mono"/>
              </a:rPr>
              <a:t>ROLLBACK</a:t>
            </a:r>
            <a:r>
              <a:rPr lang="en">
                <a:solidFill>
                  <a:srgbClr val="333333"/>
                </a:solidFill>
                <a:highlight>
                  <a:srgbClr val="FFFFFF"/>
                </a:highlight>
                <a:latin typeface="Roboto Mono"/>
                <a:ea typeface="Roboto Mono"/>
                <a:cs typeface="Roboto Mono"/>
                <a:sym typeface="Roboto Mono"/>
              </a:rPr>
              <a:t>: usado para cancelar la operación que no fue guardada en la db.</a:t>
            </a:r>
            <a:endParaRPr>
              <a:solidFill>
                <a:srgbClr val="333333"/>
              </a:solidFill>
              <a:highlight>
                <a:srgbClr val="FFFFFF"/>
              </a:highlight>
              <a:latin typeface="Roboto Mono"/>
              <a:ea typeface="Roboto Mono"/>
              <a:cs typeface="Roboto Mono"/>
              <a:sym typeface="Roboto Mono"/>
            </a:endParaRPr>
          </a:p>
          <a:p>
            <a:pPr indent="-317500" lvl="1" marL="914400" rtl="0" algn="l">
              <a:lnSpc>
                <a:spcPct val="156250"/>
              </a:lnSpc>
              <a:spcBef>
                <a:spcPts val="0"/>
              </a:spcBef>
              <a:spcAft>
                <a:spcPts val="0"/>
              </a:spcAft>
              <a:buClr>
                <a:srgbClr val="333333"/>
              </a:buClr>
              <a:buSzPts val="1400"/>
              <a:buFont typeface="Roboto Mono"/>
              <a:buChar char="○"/>
            </a:pPr>
            <a:r>
              <a:rPr b="1" lang="en">
                <a:solidFill>
                  <a:srgbClr val="333333"/>
                </a:solidFill>
                <a:highlight>
                  <a:srgbClr val="FFFFFF"/>
                </a:highlight>
                <a:latin typeface="Roboto Mono"/>
                <a:ea typeface="Roboto Mono"/>
                <a:cs typeface="Roboto Mono"/>
                <a:sym typeface="Roboto Mono"/>
              </a:rPr>
              <a:t>SAVEPOINT</a:t>
            </a:r>
            <a:r>
              <a:rPr lang="en">
                <a:solidFill>
                  <a:srgbClr val="333333"/>
                </a:solidFill>
                <a:highlight>
                  <a:srgbClr val="FFFFFF"/>
                </a:highlight>
                <a:latin typeface="Roboto Mono"/>
                <a:ea typeface="Roboto Mono"/>
                <a:cs typeface="Roboto Mono"/>
                <a:sym typeface="Roboto Mono"/>
              </a:rPr>
              <a:t>: usado para volver atrás con alguna operación sin volver del todo atrás. Retornar a un </a:t>
            </a:r>
            <a:r>
              <a:rPr i="1" lang="en">
                <a:solidFill>
                  <a:srgbClr val="333333"/>
                </a:solidFill>
                <a:highlight>
                  <a:srgbClr val="FFFFFF"/>
                </a:highlight>
                <a:latin typeface="Roboto Mono"/>
                <a:ea typeface="Roboto Mono"/>
                <a:cs typeface="Roboto Mono"/>
                <a:sym typeface="Roboto Mono"/>
              </a:rPr>
              <a:t>checkpoint</a:t>
            </a:r>
            <a:r>
              <a:rPr lang="en">
                <a:solidFill>
                  <a:srgbClr val="333333"/>
                </a:solidFill>
                <a:highlight>
                  <a:srgbClr val="FFFFFF"/>
                </a:highlight>
                <a:latin typeface="Roboto Mono"/>
                <a:ea typeface="Roboto Mono"/>
                <a:cs typeface="Roboto Mono"/>
                <a:sym typeface="Roboto Mono"/>
              </a:rPr>
              <a:t>.</a:t>
            </a:r>
            <a:endParaRPr>
              <a:solidFill>
                <a:srgbClr val="333333"/>
              </a:solidFill>
              <a:highlight>
                <a:srgbClr val="FFFFFF"/>
              </a:highlight>
              <a:latin typeface="Roboto Mono"/>
              <a:ea typeface="Roboto Mono"/>
              <a:cs typeface="Roboto Mono"/>
              <a:sym typeface="Roboto Mono"/>
            </a:endParaRPr>
          </a:p>
        </p:txBody>
      </p:sp>
      <p:sp>
        <p:nvSpPr>
          <p:cNvPr id="585" name="Google Shape;585;p7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86" name="Google Shape;586;p73"/>
          <p:cNvSpPr txBox="1"/>
          <p:nvPr>
            <p:ph type="title"/>
          </p:nvPr>
        </p:nvSpPr>
        <p:spPr>
          <a:xfrm>
            <a:off x="489000" y="455225"/>
            <a:ext cx="62505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Transaction</a:t>
            </a:r>
            <a:r>
              <a:rPr lang="en" sz="2700">
                <a:solidFill>
                  <a:srgbClr val="CEA6FF"/>
                </a:solidFill>
                <a:latin typeface="Montserrat ExtraLight"/>
                <a:ea typeface="Montserrat ExtraLight"/>
                <a:cs typeface="Montserrat ExtraLight"/>
                <a:sym typeface="Montserrat ExtraLight"/>
              </a:rPr>
              <a:t> Control Language I</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74"/>
          <p:cNvSpPr txBox="1"/>
          <p:nvPr/>
        </p:nvSpPr>
        <p:spPr>
          <a:xfrm>
            <a:off x="489000" y="1171700"/>
            <a:ext cx="8166000" cy="38097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0"/>
              </a:spcAft>
              <a:buNone/>
            </a:pPr>
            <a:r>
              <a:rPr lang="en" sz="1300">
                <a:solidFill>
                  <a:srgbClr val="333333"/>
                </a:solidFill>
                <a:highlight>
                  <a:srgbClr val="FFFFFF"/>
                </a:highlight>
                <a:latin typeface="Roboto Mono"/>
                <a:ea typeface="Roboto Mono"/>
                <a:cs typeface="Roboto Mono"/>
                <a:sym typeface="Roboto Mono"/>
              </a:rPr>
              <a:t>DELETE FROM CUSTOMERS  </a:t>
            </a:r>
            <a:endParaRPr sz="13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lang="en" sz="1300">
                <a:solidFill>
                  <a:srgbClr val="333333"/>
                </a:solidFill>
                <a:highlight>
                  <a:srgbClr val="FFFFFF"/>
                </a:highlight>
                <a:latin typeface="Roboto Mono"/>
                <a:ea typeface="Roboto Mono"/>
                <a:cs typeface="Roboto Mono"/>
                <a:sym typeface="Roboto Mono"/>
              </a:rPr>
              <a:t>WHERE AGE = 25;  </a:t>
            </a:r>
            <a:endParaRPr sz="13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lang="en" sz="1300">
                <a:solidFill>
                  <a:srgbClr val="333333"/>
                </a:solidFill>
                <a:highlight>
                  <a:srgbClr val="FFFFFF"/>
                </a:highlight>
                <a:latin typeface="Roboto Mono"/>
                <a:ea typeface="Roboto Mono"/>
                <a:cs typeface="Roboto Mono"/>
                <a:sym typeface="Roboto Mono"/>
              </a:rPr>
              <a:t>COMMIT;  </a:t>
            </a:r>
            <a:endParaRPr sz="13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t/>
            </a:r>
            <a:endParaRPr sz="13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lang="en" sz="1300">
                <a:solidFill>
                  <a:srgbClr val="333333"/>
                </a:solidFill>
                <a:highlight>
                  <a:srgbClr val="FFFFFF"/>
                </a:highlight>
                <a:latin typeface="Roboto Mono"/>
                <a:ea typeface="Roboto Mono"/>
                <a:cs typeface="Roboto Mono"/>
                <a:sym typeface="Roboto Mono"/>
              </a:rPr>
              <a:t>DELETE FROM CUSTOMERS  </a:t>
            </a:r>
            <a:endParaRPr sz="13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lang="en" sz="1300">
                <a:solidFill>
                  <a:srgbClr val="333333"/>
                </a:solidFill>
                <a:highlight>
                  <a:srgbClr val="FFFFFF"/>
                </a:highlight>
                <a:latin typeface="Roboto Mono"/>
                <a:ea typeface="Roboto Mono"/>
                <a:cs typeface="Roboto Mono"/>
                <a:sym typeface="Roboto Mono"/>
              </a:rPr>
              <a:t>WHERE AGE = 25;  </a:t>
            </a:r>
            <a:endParaRPr sz="13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lang="en" sz="1300">
                <a:solidFill>
                  <a:srgbClr val="333333"/>
                </a:solidFill>
                <a:highlight>
                  <a:srgbClr val="FFFFFF"/>
                </a:highlight>
                <a:latin typeface="Roboto Mono"/>
                <a:ea typeface="Roboto Mono"/>
                <a:cs typeface="Roboto Mono"/>
                <a:sym typeface="Roboto Mono"/>
              </a:rPr>
              <a:t>ROLLBACK; </a:t>
            </a:r>
            <a:endParaRPr sz="13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t/>
            </a:r>
            <a:endParaRPr sz="13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600"/>
              </a:spcAft>
              <a:buNone/>
            </a:pPr>
            <a:r>
              <a:rPr lang="en" sz="1300">
                <a:solidFill>
                  <a:srgbClr val="333333"/>
                </a:solidFill>
                <a:highlight>
                  <a:srgbClr val="FFFFFF"/>
                </a:highlight>
                <a:latin typeface="Roboto Mono"/>
                <a:ea typeface="Roboto Mono"/>
                <a:cs typeface="Roboto Mono"/>
                <a:sym typeface="Roboto Mono"/>
              </a:rPr>
              <a:t>SAVEPOINT SAVEPOINT_NAME;  </a:t>
            </a:r>
            <a:endParaRPr sz="1300">
              <a:solidFill>
                <a:srgbClr val="333333"/>
              </a:solidFill>
              <a:highlight>
                <a:srgbClr val="FFFFFF"/>
              </a:highlight>
              <a:latin typeface="Roboto Mono"/>
              <a:ea typeface="Roboto Mono"/>
              <a:cs typeface="Roboto Mono"/>
              <a:sym typeface="Roboto Mono"/>
            </a:endParaRPr>
          </a:p>
        </p:txBody>
      </p:sp>
      <p:sp>
        <p:nvSpPr>
          <p:cNvPr id="592" name="Google Shape;592;p7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93" name="Google Shape;593;p74"/>
          <p:cNvSpPr txBox="1"/>
          <p:nvPr>
            <p:ph type="title"/>
          </p:nvPr>
        </p:nvSpPr>
        <p:spPr>
          <a:xfrm>
            <a:off x="489000" y="455225"/>
            <a:ext cx="62505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Transaction Control Language II</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75"/>
          <p:cNvSpPr txBox="1"/>
          <p:nvPr/>
        </p:nvSpPr>
        <p:spPr>
          <a:xfrm>
            <a:off x="489000" y="1628900"/>
            <a:ext cx="8166000" cy="2219400"/>
          </a:xfrm>
          <a:prstGeom prst="rect">
            <a:avLst/>
          </a:prstGeom>
          <a:noFill/>
          <a:ln>
            <a:noFill/>
          </a:ln>
        </p:spPr>
        <p:txBody>
          <a:bodyPr anchorCtr="0" anchor="t" bIns="91425" lIns="91425" spcFirstLastPara="1" rIns="91425" wrap="square" tIns="91425">
            <a:spAutoFit/>
          </a:bodyPr>
          <a:lstStyle/>
          <a:p>
            <a:pPr indent="-323850" lvl="0" marL="457200" rtl="0" algn="l">
              <a:lnSpc>
                <a:spcPct val="156250"/>
              </a:lnSpc>
              <a:spcBef>
                <a:spcPts val="900"/>
              </a:spcBef>
              <a:spcAft>
                <a:spcPts val="0"/>
              </a:spcAft>
              <a:buClr>
                <a:srgbClr val="333333"/>
              </a:buClr>
              <a:buSzPts val="1500"/>
              <a:buFont typeface="Roboto Mono"/>
              <a:buChar char="●"/>
            </a:pPr>
            <a:r>
              <a:rPr b="1" lang="en" sz="1500">
                <a:solidFill>
                  <a:srgbClr val="333333"/>
                </a:solidFill>
                <a:highlight>
                  <a:srgbClr val="FFFFFF"/>
                </a:highlight>
                <a:latin typeface="Roboto Mono"/>
                <a:ea typeface="Roboto Mono"/>
                <a:cs typeface="Roboto Mono"/>
                <a:sym typeface="Roboto Mono"/>
              </a:rPr>
              <a:t>DQL</a:t>
            </a:r>
            <a:r>
              <a:rPr lang="en" sz="1500">
                <a:solidFill>
                  <a:srgbClr val="333333"/>
                </a:solidFill>
                <a:highlight>
                  <a:srgbClr val="FFFFFF"/>
                </a:highlight>
                <a:latin typeface="Roboto Mono"/>
                <a:ea typeface="Roboto Mono"/>
                <a:cs typeface="Roboto Mono"/>
                <a:sym typeface="Roboto Mono"/>
              </a:rPr>
              <a:t> se utiliza para obtener los datos de la base de datos.</a:t>
            </a:r>
            <a:endParaRPr sz="1500">
              <a:solidFill>
                <a:srgbClr val="333333"/>
              </a:solidFill>
              <a:highlight>
                <a:srgbClr val="FFFFFF"/>
              </a:highlight>
              <a:latin typeface="Roboto Mono"/>
              <a:ea typeface="Roboto Mono"/>
              <a:cs typeface="Roboto Mono"/>
              <a:sym typeface="Roboto Mono"/>
            </a:endParaRPr>
          </a:p>
          <a:p>
            <a:pPr indent="-323850" lvl="0" marL="457200" rtl="0" algn="l">
              <a:lnSpc>
                <a:spcPct val="156250"/>
              </a:lnSpc>
              <a:spcBef>
                <a:spcPts val="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Utiliza solo un tipo de comando:</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b="1" lang="en" sz="1500">
                <a:solidFill>
                  <a:srgbClr val="333333"/>
                </a:solidFill>
                <a:highlight>
                  <a:srgbClr val="FFFFFF"/>
                </a:highlight>
                <a:latin typeface="Roboto Mono"/>
                <a:ea typeface="Roboto Mono"/>
                <a:cs typeface="Roboto Mono"/>
                <a:sym typeface="Roboto Mono"/>
              </a:rPr>
              <a:t>SELECT</a:t>
            </a:r>
            <a:r>
              <a:rPr lang="en" sz="1500">
                <a:solidFill>
                  <a:srgbClr val="333333"/>
                </a:solidFill>
                <a:highlight>
                  <a:srgbClr val="FFFFFF"/>
                </a:highlight>
                <a:latin typeface="Roboto Mono"/>
                <a:ea typeface="Roboto Mono"/>
                <a:cs typeface="Roboto Mono"/>
                <a:sym typeface="Roboto Mono"/>
              </a:rPr>
              <a:t>: utilizado para obtener, seleccionar, los datos que quieras en el formato que desees y con las condiciones que precises.</a:t>
            </a:r>
            <a:endParaRPr sz="1500">
              <a:solidFill>
                <a:srgbClr val="333333"/>
              </a:solidFill>
              <a:highlight>
                <a:srgbClr val="FFFFFF"/>
              </a:highlight>
              <a:latin typeface="Roboto Mono"/>
              <a:ea typeface="Roboto Mono"/>
              <a:cs typeface="Roboto Mono"/>
              <a:sym typeface="Roboto Mono"/>
            </a:endParaRPr>
          </a:p>
          <a:p>
            <a:pPr indent="-323850" lvl="2" marL="1371600" rtl="0" algn="l">
              <a:lnSpc>
                <a:spcPct val="156250"/>
              </a:lnSpc>
              <a:spcBef>
                <a:spcPts val="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SELECT emp_name FROM employee WHERE age &gt; 20;  </a:t>
            </a:r>
            <a:endParaRPr sz="1500">
              <a:solidFill>
                <a:srgbClr val="333333"/>
              </a:solidFill>
              <a:highlight>
                <a:srgbClr val="FFFFFF"/>
              </a:highlight>
              <a:latin typeface="Roboto Mono"/>
              <a:ea typeface="Roboto Mono"/>
              <a:cs typeface="Roboto Mono"/>
              <a:sym typeface="Roboto Mono"/>
            </a:endParaRPr>
          </a:p>
        </p:txBody>
      </p:sp>
      <p:sp>
        <p:nvSpPr>
          <p:cNvPr id="599" name="Google Shape;599;p7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00" name="Google Shape;600;p75"/>
          <p:cNvSpPr txBox="1"/>
          <p:nvPr>
            <p:ph type="title"/>
          </p:nvPr>
        </p:nvSpPr>
        <p:spPr>
          <a:xfrm>
            <a:off x="489000" y="455225"/>
            <a:ext cx="62505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Data</a:t>
            </a:r>
            <a:r>
              <a:rPr lang="en" sz="2700">
                <a:solidFill>
                  <a:srgbClr val="CEA6FF"/>
                </a:solidFill>
                <a:latin typeface="Montserrat ExtraLight"/>
                <a:ea typeface="Montserrat ExtraLight"/>
                <a:cs typeface="Montserrat ExtraLight"/>
                <a:sym typeface="Montserrat ExtraLight"/>
              </a:rPr>
              <a:t> Query Language I</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7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06" name="Google Shape;606;p76"/>
          <p:cNvSpPr txBox="1"/>
          <p:nvPr>
            <p:ph type="title"/>
          </p:nvPr>
        </p:nvSpPr>
        <p:spPr>
          <a:xfrm>
            <a:off x="489000" y="455225"/>
            <a:ext cx="62505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Data Query Language II</a:t>
            </a:r>
            <a:endParaRPr sz="2700">
              <a:solidFill>
                <a:srgbClr val="CEA6FF"/>
              </a:solidFill>
              <a:latin typeface="Montserrat ExtraLight"/>
              <a:ea typeface="Montserrat ExtraLight"/>
              <a:cs typeface="Montserrat ExtraLight"/>
              <a:sym typeface="Montserrat ExtraLight"/>
            </a:endParaRPr>
          </a:p>
        </p:txBody>
      </p:sp>
      <p:pic>
        <p:nvPicPr>
          <p:cNvPr id="607" name="Google Shape;607;p76"/>
          <p:cNvPicPr preferRelativeResize="0"/>
          <p:nvPr/>
        </p:nvPicPr>
        <p:blipFill>
          <a:blip r:embed="rId3">
            <a:alphaModFix/>
          </a:blip>
          <a:stretch>
            <a:fillRect/>
          </a:stretch>
        </p:blipFill>
        <p:spPr>
          <a:xfrm>
            <a:off x="1759100" y="1136225"/>
            <a:ext cx="5314600" cy="37780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7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13" name="Google Shape;613;p77"/>
          <p:cNvSpPr txBox="1"/>
          <p:nvPr>
            <p:ph type="title"/>
          </p:nvPr>
        </p:nvSpPr>
        <p:spPr>
          <a:xfrm>
            <a:off x="489000" y="455225"/>
            <a:ext cx="62505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Data Query Language III</a:t>
            </a:r>
            <a:endParaRPr sz="2700">
              <a:solidFill>
                <a:srgbClr val="CEA6FF"/>
              </a:solidFill>
              <a:latin typeface="Montserrat ExtraLight"/>
              <a:ea typeface="Montserrat ExtraLight"/>
              <a:cs typeface="Montserrat ExtraLight"/>
              <a:sym typeface="Montserrat ExtraLight"/>
            </a:endParaRPr>
          </a:p>
        </p:txBody>
      </p:sp>
      <p:pic>
        <p:nvPicPr>
          <p:cNvPr id="614" name="Google Shape;614;p77"/>
          <p:cNvPicPr preferRelativeResize="0"/>
          <p:nvPr/>
        </p:nvPicPr>
        <p:blipFill>
          <a:blip r:embed="rId3">
            <a:alphaModFix/>
          </a:blip>
          <a:stretch>
            <a:fillRect/>
          </a:stretch>
        </p:blipFill>
        <p:spPr>
          <a:xfrm>
            <a:off x="2014746" y="1136200"/>
            <a:ext cx="5114525" cy="38548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78"/>
          <p:cNvSpPr txBox="1"/>
          <p:nvPr/>
        </p:nvSpPr>
        <p:spPr>
          <a:xfrm>
            <a:off x="489000" y="1628900"/>
            <a:ext cx="8166000" cy="2580000"/>
          </a:xfrm>
          <a:prstGeom prst="rect">
            <a:avLst/>
          </a:prstGeom>
          <a:noFill/>
          <a:ln>
            <a:noFill/>
          </a:ln>
        </p:spPr>
        <p:txBody>
          <a:bodyPr anchorCtr="0" anchor="t" bIns="91425" lIns="91425" spcFirstLastPara="1" rIns="91425" wrap="square" tIns="91425">
            <a:spAutoFit/>
          </a:bodyPr>
          <a:lstStyle/>
          <a:p>
            <a:pPr indent="-323850" lvl="0" marL="457200" rtl="0" algn="l">
              <a:lnSpc>
                <a:spcPct val="156250"/>
              </a:lnSpc>
              <a:spcBef>
                <a:spcPts val="90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La sentencia </a:t>
            </a:r>
            <a:r>
              <a:rPr b="1" lang="en" sz="1500">
                <a:solidFill>
                  <a:srgbClr val="333333"/>
                </a:solidFill>
                <a:highlight>
                  <a:srgbClr val="FFFFFF"/>
                </a:highlight>
                <a:latin typeface="Roboto Mono"/>
                <a:ea typeface="Roboto Mono"/>
                <a:cs typeface="Roboto Mono"/>
                <a:sym typeface="Roboto Mono"/>
              </a:rPr>
              <a:t>SELECT</a:t>
            </a:r>
            <a:r>
              <a:rPr lang="en" sz="1500">
                <a:solidFill>
                  <a:srgbClr val="333333"/>
                </a:solidFill>
                <a:highlight>
                  <a:srgbClr val="FFFFFF"/>
                </a:highlight>
                <a:latin typeface="Roboto Mono"/>
                <a:ea typeface="Roboto Mono"/>
                <a:cs typeface="Roboto Mono"/>
                <a:sym typeface="Roboto Mono"/>
              </a:rPr>
              <a:t> se compone de varias cláusulas. Éstas son:</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SELECT</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FROM</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WHERE</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GROUP BY</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ORDER BY</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HAVING</a:t>
            </a:r>
            <a:endParaRPr sz="1500">
              <a:solidFill>
                <a:srgbClr val="333333"/>
              </a:solidFill>
              <a:highlight>
                <a:srgbClr val="FFFFFF"/>
              </a:highlight>
              <a:latin typeface="Roboto Mono"/>
              <a:ea typeface="Roboto Mono"/>
              <a:cs typeface="Roboto Mono"/>
              <a:sym typeface="Roboto Mono"/>
            </a:endParaRPr>
          </a:p>
        </p:txBody>
      </p:sp>
      <p:sp>
        <p:nvSpPr>
          <p:cNvPr id="620" name="Google Shape;620;p7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21" name="Google Shape;621;p78"/>
          <p:cNvSpPr txBox="1"/>
          <p:nvPr>
            <p:ph type="title"/>
          </p:nvPr>
        </p:nvSpPr>
        <p:spPr>
          <a:xfrm>
            <a:off x="489000" y="455225"/>
            <a:ext cx="82776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Cláusulas I</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79"/>
          <p:cNvSpPr txBox="1"/>
          <p:nvPr/>
        </p:nvSpPr>
        <p:spPr>
          <a:xfrm>
            <a:off x="489000" y="1171700"/>
            <a:ext cx="8166000" cy="3662400"/>
          </a:xfrm>
          <a:prstGeom prst="rect">
            <a:avLst/>
          </a:prstGeom>
          <a:noFill/>
          <a:ln>
            <a:noFill/>
          </a:ln>
        </p:spPr>
        <p:txBody>
          <a:bodyPr anchorCtr="0" anchor="t" bIns="91425" lIns="91425" spcFirstLastPara="1" rIns="91425" wrap="square" tIns="91425">
            <a:spAutoFit/>
          </a:bodyPr>
          <a:lstStyle/>
          <a:p>
            <a:pPr indent="-323850" lvl="0" marL="457200" rtl="0" algn="l">
              <a:lnSpc>
                <a:spcPct val="156250"/>
              </a:lnSpc>
              <a:spcBef>
                <a:spcPts val="90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Cada una de estas cláusulas tiene información que le sigue. Esto es:</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b="1" lang="en" sz="1500">
                <a:solidFill>
                  <a:srgbClr val="333333"/>
                </a:solidFill>
                <a:highlight>
                  <a:srgbClr val="FFFFFF"/>
                </a:highlight>
                <a:latin typeface="Roboto Mono"/>
                <a:ea typeface="Roboto Mono"/>
                <a:cs typeface="Roboto Mono"/>
                <a:sym typeface="Roboto Mono"/>
              </a:rPr>
              <a:t>SELECT</a:t>
            </a:r>
            <a:r>
              <a:rPr lang="en" sz="1500">
                <a:solidFill>
                  <a:srgbClr val="333333"/>
                </a:solidFill>
                <a:highlight>
                  <a:srgbClr val="FFFFFF"/>
                </a:highlight>
                <a:latin typeface="Roboto Mono"/>
                <a:ea typeface="Roboto Mono"/>
                <a:cs typeface="Roboto Mono"/>
                <a:sym typeface="Roboto Mono"/>
              </a:rPr>
              <a:t> column(s)</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b="1" lang="en" sz="1500">
                <a:solidFill>
                  <a:srgbClr val="333333"/>
                </a:solidFill>
                <a:highlight>
                  <a:srgbClr val="FFFFFF"/>
                </a:highlight>
                <a:latin typeface="Roboto Mono"/>
                <a:ea typeface="Roboto Mono"/>
                <a:cs typeface="Roboto Mono"/>
                <a:sym typeface="Roboto Mono"/>
              </a:rPr>
              <a:t>FROM</a:t>
            </a:r>
            <a:r>
              <a:rPr lang="en" sz="1500">
                <a:solidFill>
                  <a:srgbClr val="333333"/>
                </a:solidFill>
                <a:highlight>
                  <a:srgbClr val="FFFFFF"/>
                </a:highlight>
                <a:latin typeface="Roboto Mono"/>
                <a:ea typeface="Roboto Mono"/>
                <a:cs typeface="Roboto Mono"/>
                <a:sym typeface="Roboto Mono"/>
              </a:rPr>
              <a:t> table / view</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b="1" lang="en" sz="1500">
                <a:solidFill>
                  <a:srgbClr val="333333"/>
                </a:solidFill>
                <a:highlight>
                  <a:srgbClr val="FFFFFF"/>
                </a:highlight>
                <a:latin typeface="Roboto Mono"/>
                <a:ea typeface="Roboto Mono"/>
                <a:cs typeface="Roboto Mono"/>
                <a:sym typeface="Roboto Mono"/>
              </a:rPr>
              <a:t>WHERE</a:t>
            </a:r>
            <a:r>
              <a:rPr lang="en" sz="1500">
                <a:solidFill>
                  <a:srgbClr val="333333"/>
                </a:solidFill>
                <a:highlight>
                  <a:srgbClr val="FFFFFF"/>
                </a:highlight>
                <a:latin typeface="Roboto Mono"/>
                <a:ea typeface="Roboto Mono"/>
                <a:cs typeface="Roboto Mono"/>
                <a:sym typeface="Roboto Mono"/>
              </a:rPr>
              <a:t> condition / expression</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b="1" lang="en" sz="1500">
                <a:solidFill>
                  <a:srgbClr val="333333"/>
                </a:solidFill>
                <a:highlight>
                  <a:srgbClr val="FFFFFF"/>
                </a:highlight>
                <a:latin typeface="Roboto Mono"/>
                <a:ea typeface="Roboto Mono"/>
                <a:cs typeface="Roboto Mono"/>
                <a:sym typeface="Roboto Mono"/>
              </a:rPr>
              <a:t>GROUP</a:t>
            </a:r>
            <a:r>
              <a:rPr lang="en" sz="1500">
                <a:solidFill>
                  <a:srgbClr val="333333"/>
                </a:solidFill>
                <a:highlight>
                  <a:srgbClr val="FFFFFF"/>
                </a:highlight>
                <a:latin typeface="Roboto Mono"/>
                <a:ea typeface="Roboto Mono"/>
                <a:cs typeface="Roboto Mono"/>
                <a:sym typeface="Roboto Mono"/>
              </a:rPr>
              <a:t> </a:t>
            </a:r>
            <a:r>
              <a:rPr b="1" lang="en" sz="1500">
                <a:solidFill>
                  <a:srgbClr val="333333"/>
                </a:solidFill>
                <a:highlight>
                  <a:srgbClr val="FFFFFF"/>
                </a:highlight>
                <a:latin typeface="Roboto Mono"/>
                <a:ea typeface="Roboto Mono"/>
                <a:cs typeface="Roboto Mono"/>
                <a:sym typeface="Roboto Mono"/>
              </a:rPr>
              <a:t>BY</a:t>
            </a:r>
            <a:r>
              <a:rPr lang="en" sz="1500">
                <a:solidFill>
                  <a:srgbClr val="333333"/>
                </a:solidFill>
                <a:highlight>
                  <a:srgbClr val="FFFFFF"/>
                </a:highlight>
                <a:latin typeface="Roboto Mono"/>
                <a:ea typeface="Roboto Mono"/>
                <a:cs typeface="Roboto Mono"/>
                <a:sym typeface="Roboto Mono"/>
              </a:rPr>
              <a:t> column(s)</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b="1" lang="en" sz="1500">
                <a:solidFill>
                  <a:srgbClr val="333333"/>
                </a:solidFill>
                <a:highlight>
                  <a:srgbClr val="FFFFFF"/>
                </a:highlight>
                <a:latin typeface="Roboto Mono"/>
                <a:ea typeface="Roboto Mono"/>
                <a:cs typeface="Roboto Mono"/>
                <a:sym typeface="Roboto Mono"/>
              </a:rPr>
              <a:t>ORDER</a:t>
            </a:r>
            <a:r>
              <a:rPr lang="en" sz="1500">
                <a:solidFill>
                  <a:srgbClr val="333333"/>
                </a:solidFill>
                <a:highlight>
                  <a:srgbClr val="FFFFFF"/>
                </a:highlight>
                <a:latin typeface="Roboto Mono"/>
                <a:ea typeface="Roboto Mono"/>
                <a:cs typeface="Roboto Mono"/>
                <a:sym typeface="Roboto Mono"/>
              </a:rPr>
              <a:t> </a:t>
            </a:r>
            <a:r>
              <a:rPr b="1" lang="en" sz="1500">
                <a:solidFill>
                  <a:srgbClr val="333333"/>
                </a:solidFill>
                <a:highlight>
                  <a:srgbClr val="FFFFFF"/>
                </a:highlight>
                <a:latin typeface="Roboto Mono"/>
                <a:ea typeface="Roboto Mono"/>
                <a:cs typeface="Roboto Mono"/>
                <a:sym typeface="Roboto Mono"/>
              </a:rPr>
              <a:t>BY</a:t>
            </a:r>
            <a:r>
              <a:rPr lang="en" sz="1500">
                <a:solidFill>
                  <a:srgbClr val="333333"/>
                </a:solidFill>
                <a:highlight>
                  <a:srgbClr val="FFFFFF"/>
                </a:highlight>
                <a:latin typeface="Roboto Mono"/>
                <a:ea typeface="Roboto Mono"/>
                <a:cs typeface="Roboto Mono"/>
                <a:sym typeface="Roboto Mono"/>
              </a:rPr>
              <a:t> column(s)</a:t>
            </a:r>
            <a:endParaRPr sz="1500">
              <a:solidFill>
                <a:srgbClr val="333333"/>
              </a:solidFill>
              <a:highlight>
                <a:srgbClr val="FFFFFF"/>
              </a:highlight>
              <a:latin typeface="Roboto Mono"/>
              <a:ea typeface="Roboto Mono"/>
              <a:cs typeface="Roboto Mono"/>
              <a:sym typeface="Roboto Mono"/>
            </a:endParaRPr>
          </a:p>
          <a:p>
            <a:pPr indent="-323850" lvl="1" marL="914400" rtl="0" algn="l">
              <a:lnSpc>
                <a:spcPct val="156250"/>
              </a:lnSpc>
              <a:spcBef>
                <a:spcPts val="0"/>
              </a:spcBef>
              <a:spcAft>
                <a:spcPts val="0"/>
              </a:spcAft>
              <a:buClr>
                <a:srgbClr val="333333"/>
              </a:buClr>
              <a:buSzPts val="1500"/>
              <a:buFont typeface="Roboto Mono"/>
              <a:buChar char="○"/>
            </a:pPr>
            <a:r>
              <a:rPr b="1" lang="en" sz="1500">
                <a:solidFill>
                  <a:srgbClr val="333333"/>
                </a:solidFill>
                <a:highlight>
                  <a:srgbClr val="FFFFFF"/>
                </a:highlight>
                <a:latin typeface="Roboto Mono"/>
                <a:ea typeface="Roboto Mono"/>
                <a:cs typeface="Roboto Mono"/>
                <a:sym typeface="Roboto Mono"/>
              </a:rPr>
              <a:t>HAVING</a:t>
            </a:r>
            <a:r>
              <a:rPr lang="en" sz="1500">
                <a:solidFill>
                  <a:srgbClr val="333333"/>
                </a:solidFill>
                <a:highlight>
                  <a:srgbClr val="FFFFFF"/>
                </a:highlight>
                <a:latin typeface="Roboto Mono"/>
                <a:ea typeface="Roboto Mono"/>
                <a:cs typeface="Roboto Mono"/>
                <a:sym typeface="Roboto Mono"/>
              </a:rPr>
              <a:t> aggregate function and condition / expression</a:t>
            </a:r>
            <a:endParaRPr sz="1500">
              <a:solidFill>
                <a:srgbClr val="333333"/>
              </a:solidFill>
              <a:highlight>
                <a:srgbClr val="FFFFFF"/>
              </a:highlight>
              <a:latin typeface="Roboto Mono"/>
              <a:ea typeface="Roboto Mono"/>
              <a:cs typeface="Roboto Mono"/>
              <a:sym typeface="Roboto Mono"/>
            </a:endParaRPr>
          </a:p>
          <a:p>
            <a:pPr indent="-323850" lvl="0" marL="457200" rtl="0" algn="l">
              <a:lnSpc>
                <a:spcPct val="156250"/>
              </a:lnSpc>
              <a:spcBef>
                <a:spcPts val="0"/>
              </a:spcBef>
              <a:spcAft>
                <a:spcPts val="0"/>
              </a:spcAft>
              <a:buClr>
                <a:srgbClr val="333333"/>
              </a:buClr>
              <a:buSzPts val="1500"/>
              <a:buFont typeface="Roboto Mono"/>
              <a:buChar char="●"/>
            </a:pPr>
            <a:r>
              <a:rPr lang="en" sz="1500">
                <a:solidFill>
                  <a:srgbClr val="333333"/>
                </a:solidFill>
                <a:highlight>
                  <a:srgbClr val="FFFFFF"/>
                </a:highlight>
                <a:latin typeface="Roboto Mono"/>
                <a:ea typeface="Roboto Mono"/>
                <a:cs typeface="Roboto Mono"/>
                <a:sym typeface="Roboto Mono"/>
              </a:rPr>
              <a:t>Las dos únicas cláusulas necesarias en una sentencia SELECT son SELECT y FROM.</a:t>
            </a:r>
            <a:endParaRPr sz="1500">
              <a:solidFill>
                <a:srgbClr val="333333"/>
              </a:solidFill>
              <a:highlight>
                <a:srgbClr val="FFFFFF"/>
              </a:highlight>
              <a:latin typeface="Roboto Mono"/>
              <a:ea typeface="Roboto Mono"/>
              <a:cs typeface="Roboto Mono"/>
              <a:sym typeface="Roboto Mono"/>
            </a:endParaRPr>
          </a:p>
        </p:txBody>
      </p:sp>
      <p:sp>
        <p:nvSpPr>
          <p:cNvPr id="627" name="Google Shape;627;p7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28" name="Google Shape;628;p79"/>
          <p:cNvSpPr txBox="1"/>
          <p:nvPr>
            <p:ph type="title"/>
          </p:nvPr>
        </p:nvSpPr>
        <p:spPr>
          <a:xfrm>
            <a:off x="489000" y="455225"/>
            <a:ext cx="82776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Cláusulas II</a:t>
            </a:r>
            <a:endParaRPr sz="2700">
              <a:solidFill>
                <a:srgbClr val="CEA6FF"/>
              </a:solidFill>
              <a:latin typeface="Montserrat ExtraLight"/>
              <a:ea typeface="Montserrat ExtraLight"/>
              <a:cs typeface="Montserrat ExtraLight"/>
              <a:sym typeface="Montserrat Extra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5"/>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CEA6FF"/>
                </a:solidFill>
              </a:rPr>
              <a:t>¿Qué es una base de datos?</a:t>
            </a:r>
            <a:endParaRPr>
              <a:solidFill>
                <a:srgbClr val="CEA6FF"/>
              </a:solidFill>
            </a:endParaRPr>
          </a:p>
        </p:txBody>
      </p:sp>
      <p:sp>
        <p:nvSpPr>
          <p:cNvPr id="251" name="Google Shape;251;p35"/>
          <p:cNvSpPr txBox="1"/>
          <p:nvPr>
            <p:ph idx="1" type="body"/>
          </p:nvPr>
        </p:nvSpPr>
        <p:spPr>
          <a:xfrm>
            <a:off x="681750" y="1532750"/>
            <a:ext cx="7780500" cy="210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600">
              <a:solidFill>
                <a:srgbClr val="000000"/>
              </a:solidFill>
              <a:highlight>
                <a:srgbClr val="FFFFFF"/>
              </a:highlight>
              <a:latin typeface="Roboto Mono"/>
              <a:ea typeface="Roboto Mono"/>
              <a:cs typeface="Roboto Mono"/>
              <a:sym typeface="Roboto Mono"/>
            </a:endParaRPr>
          </a:p>
          <a:p>
            <a:pPr indent="0" lvl="0" marL="0" rtl="0" algn="l">
              <a:lnSpc>
                <a:spcPct val="115000"/>
              </a:lnSpc>
              <a:spcBef>
                <a:spcPts val="1200"/>
              </a:spcBef>
              <a:spcAft>
                <a:spcPts val="0"/>
              </a:spcAft>
              <a:buNone/>
            </a:pPr>
            <a:r>
              <a:rPr lang="en" sz="1600">
                <a:solidFill>
                  <a:srgbClr val="000000"/>
                </a:solidFill>
                <a:highlight>
                  <a:srgbClr val="FFFFFF"/>
                </a:highlight>
                <a:latin typeface="Roboto Mono"/>
                <a:ea typeface="Roboto Mono"/>
                <a:cs typeface="Roboto Mono"/>
                <a:sym typeface="Roboto Mono"/>
              </a:rPr>
              <a:t>Una</a:t>
            </a:r>
            <a:r>
              <a:rPr lang="en" sz="1600">
                <a:solidFill>
                  <a:srgbClr val="000000"/>
                </a:solidFill>
                <a:highlight>
                  <a:srgbClr val="FFFFFF"/>
                </a:highlight>
                <a:latin typeface="Roboto Mono"/>
                <a:ea typeface="Roboto Mono"/>
                <a:cs typeface="Roboto Mono"/>
                <a:sym typeface="Roboto Mono"/>
              </a:rPr>
              <a:t> base de datos es una recopilación organizada de información o datos estructurados, que normalmente se almacena de forma electrónica en un sistema informático. </a:t>
            </a:r>
            <a:endParaRPr sz="1600">
              <a:solidFill>
                <a:srgbClr val="000000"/>
              </a:solidFill>
              <a:highlight>
                <a:srgbClr val="FFFFFF"/>
              </a:highlight>
              <a:latin typeface="Roboto Mono"/>
              <a:ea typeface="Roboto Mono"/>
              <a:cs typeface="Roboto Mono"/>
              <a:sym typeface="Roboto Mono"/>
            </a:endParaRPr>
          </a:p>
          <a:p>
            <a:pPr indent="457200" lvl="0" marL="5943600" rtl="0" algn="l">
              <a:lnSpc>
                <a:spcPct val="115000"/>
              </a:lnSpc>
              <a:spcBef>
                <a:spcPts val="1200"/>
              </a:spcBef>
              <a:spcAft>
                <a:spcPts val="0"/>
              </a:spcAft>
              <a:buNone/>
            </a:pPr>
            <a:r>
              <a:rPr lang="en" sz="1600">
                <a:solidFill>
                  <a:srgbClr val="000000"/>
                </a:solidFill>
                <a:highlight>
                  <a:srgbClr val="FFFFFF"/>
                </a:highlight>
                <a:latin typeface="Roboto Mono"/>
                <a:ea typeface="Roboto Mono"/>
                <a:cs typeface="Roboto Mono"/>
                <a:sym typeface="Roboto Mono"/>
              </a:rPr>
              <a:t>- Oracle</a:t>
            </a:r>
            <a:endParaRPr sz="1600">
              <a:solidFill>
                <a:srgbClr val="000000"/>
              </a:solidFill>
              <a:highlight>
                <a:srgbClr val="FFFFFF"/>
              </a:highlight>
              <a:latin typeface="Roboto Mono"/>
              <a:ea typeface="Roboto Mono"/>
              <a:cs typeface="Roboto Mono"/>
              <a:sym typeface="Roboto Mono"/>
            </a:endParaRPr>
          </a:p>
          <a:p>
            <a:pPr indent="0" lvl="0" marL="0" rtl="0" algn="l">
              <a:lnSpc>
                <a:spcPct val="100000"/>
              </a:lnSpc>
              <a:spcBef>
                <a:spcPts val="1600"/>
              </a:spcBef>
              <a:spcAft>
                <a:spcPts val="1600"/>
              </a:spcAft>
              <a:buNone/>
            </a:pPr>
            <a:r>
              <a:t/>
            </a:r>
            <a:endParaRPr sz="1600">
              <a:solidFill>
                <a:srgbClr val="000000"/>
              </a:solidFill>
              <a:highlight>
                <a:srgbClr val="FFFFFF"/>
              </a:highlight>
              <a:latin typeface="Roboto Mono"/>
              <a:ea typeface="Roboto Mono"/>
              <a:cs typeface="Roboto Mono"/>
              <a:sym typeface="Roboto Mono"/>
            </a:endParaRPr>
          </a:p>
        </p:txBody>
      </p:sp>
      <p:sp>
        <p:nvSpPr>
          <p:cNvPr id="252" name="Google Shape;252;p35"/>
          <p:cNvSpPr/>
          <p:nvPr/>
        </p:nvSpPr>
        <p:spPr>
          <a:xfrm>
            <a:off x="8670800" y="0"/>
            <a:ext cx="508200" cy="5143500"/>
          </a:xfrm>
          <a:prstGeom prst="frame">
            <a:avLst>
              <a:gd fmla="val 6267"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35"/>
          <p:cNvSpPr/>
          <p:nvPr/>
        </p:nvSpPr>
        <p:spPr>
          <a:xfrm>
            <a:off x="8670800" y="11750"/>
            <a:ext cx="508200" cy="5143500"/>
          </a:xfrm>
          <a:prstGeom prst="rect">
            <a:avLst/>
          </a:prstGeom>
          <a:solidFill>
            <a:srgbClr val="F5941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80"/>
          <p:cNvSpPr txBox="1"/>
          <p:nvPr/>
        </p:nvSpPr>
        <p:spPr>
          <a:xfrm>
            <a:off x="489000" y="1628900"/>
            <a:ext cx="8166000" cy="8919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SELECT</a:t>
            </a:r>
            <a:r>
              <a:rPr lang="en" sz="1500">
                <a:solidFill>
                  <a:srgbClr val="333333"/>
                </a:solidFill>
                <a:highlight>
                  <a:srgbClr val="FFFFFF"/>
                </a:highlight>
                <a:latin typeface="Roboto Mono"/>
                <a:ea typeface="Roboto Mono"/>
                <a:cs typeface="Roboto Mono"/>
                <a:sym typeface="Roboto Mono"/>
              </a:rPr>
              <a:t> lastname, firstname</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600"/>
              </a:spcAft>
              <a:buNone/>
            </a:pPr>
            <a:r>
              <a:rPr b="1" lang="en" sz="1500">
                <a:solidFill>
                  <a:srgbClr val="333333"/>
                </a:solidFill>
                <a:highlight>
                  <a:srgbClr val="FFFFFF"/>
                </a:highlight>
                <a:latin typeface="Roboto Mono"/>
                <a:ea typeface="Roboto Mono"/>
                <a:cs typeface="Roboto Mono"/>
                <a:sym typeface="Roboto Mono"/>
              </a:rPr>
              <a:t>FROM</a:t>
            </a:r>
            <a:r>
              <a:rPr lang="en" sz="1500">
                <a:solidFill>
                  <a:srgbClr val="333333"/>
                </a:solidFill>
                <a:highlight>
                  <a:srgbClr val="FFFFFF"/>
                </a:highlight>
                <a:latin typeface="Roboto Mono"/>
                <a:ea typeface="Roboto Mono"/>
                <a:cs typeface="Roboto Mono"/>
                <a:sym typeface="Roboto Mono"/>
              </a:rPr>
              <a:t> customer</a:t>
            </a:r>
            <a:endParaRPr sz="1500">
              <a:solidFill>
                <a:srgbClr val="333333"/>
              </a:solidFill>
              <a:highlight>
                <a:srgbClr val="FFFFFF"/>
              </a:highlight>
              <a:latin typeface="Roboto Mono"/>
              <a:ea typeface="Roboto Mono"/>
              <a:cs typeface="Roboto Mono"/>
              <a:sym typeface="Roboto Mono"/>
            </a:endParaRPr>
          </a:p>
        </p:txBody>
      </p:sp>
      <p:sp>
        <p:nvSpPr>
          <p:cNvPr id="634" name="Google Shape;634;p8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35" name="Google Shape;635;p80"/>
          <p:cNvSpPr txBox="1"/>
          <p:nvPr>
            <p:ph type="title"/>
          </p:nvPr>
        </p:nvSpPr>
        <p:spPr>
          <a:xfrm>
            <a:off x="489000" y="455225"/>
            <a:ext cx="84933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Cláusulas III</a:t>
            </a:r>
            <a:endParaRPr sz="2700">
              <a:solidFill>
                <a:srgbClr val="CEA6FF"/>
              </a:solidFill>
              <a:latin typeface="Montserrat ExtraLight"/>
              <a:ea typeface="Montserrat ExtraLight"/>
              <a:cs typeface="Montserrat ExtraLight"/>
              <a:sym typeface="Montserrat ExtraLight"/>
            </a:endParaRPr>
          </a:p>
        </p:txBody>
      </p:sp>
      <p:pic>
        <p:nvPicPr>
          <p:cNvPr id="636" name="Google Shape;636;p80"/>
          <p:cNvPicPr preferRelativeResize="0"/>
          <p:nvPr/>
        </p:nvPicPr>
        <p:blipFill>
          <a:blip r:embed="rId3">
            <a:alphaModFix/>
          </a:blip>
          <a:stretch>
            <a:fillRect/>
          </a:stretch>
        </p:blipFill>
        <p:spPr>
          <a:xfrm>
            <a:off x="152400" y="2901800"/>
            <a:ext cx="8839204" cy="1445866"/>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81"/>
          <p:cNvSpPr txBox="1"/>
          <p:nvPr/>
        </p:nvSpPr>
        <p:spPr>
          <a:xfrm>
            <a:off x="489000" y="1628900"/>
            <a:ext cx="8166000" cy="18441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SELECT</a:t>
            </a:r>
            <a:r>
              <a:rPr lang="en" sz="1500">
                <a:solidFill>
                  <a:srgbClr val="333333"/>
                </a:solidFill>
                <a:highlight>
                  <a:srgbClr val="FFFFFF"/>
                </a:highlight>
                <a:latin typeface="Roboto Mono"/>
                <a:ea typeface="Roboto Mono"/>
                <a:cs typeface="Roboto Mono"/>
                <a:sym typeface="Roboto Mono"/>
              </a:rPr>
              <a:t> lastname, firstname</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FROM</a:t>
            </a:r>
            <a:r>
              <a:rPr lang="en" sz="1500">
                <a:solidFill>
                  <a:srgbClr val="333333"/>
                </a:solidFill>
                <a:highlight>
                  <a:srgbClr val="FFFFFF"/>
                </a:highlight>
                <a:latin typeface="Roboto Mono"/>
                <a:ea typeface="Roboto Mono"/>
                <a:cs typeface="Roboto Mono"/>
                <a:sym typeface="Roboto Mono"/>
              </a:rPr>
              <a:t> customer</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WHERE</a:t>
            </a:r>
            <a:r>
              <a:rPr lang="en" sz="1500">
                <a:solidFill>
                  <a:srgbClr val="333333"/>
                </a:solidFill>
                <a:highlight>
                  <a:srgbClr val="FFFFFF"/>
                </a:highlight>
                <a:latin typeface="Roboto Mono"/>
                <a:ea typeface="Roboto Mono"/>
                <a:cs typeface="Roboto Mono"/>
                <a:sym typeface="Roboto Mono"/>
              </a:rPr>
              <a:t> lastname = ‘Smith’</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600"/>
              </a:spcAft>
              <a:buNone/>
            </a:pPr>
            <a:r>
              <a:t/>
            </a:r>
            <a:endParaRPr sz="1500">
              <a:solidFill>
                <a:srgbClr val="333333"/>
              </a:solidFill>
              <a:highlight>
                <a:srgbClr val="FFFFFF"/>
              </a:highlight>
              <a:latin typeface="Roboto Mono"/>
              <a:ea typeface="Roboto Mono"/>
              <a:cs typeface="Roboto Mono"/>
              <a:sym typeface="Roboto Mono"/>
            </a:endParaRPr>
          </a:p>
        </p:txBody>
      </p:sp>
      <p:sp>
        <p:nvSpPr>
          <p:cNvPr id="642" name="Google Shape;642;p8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43" name="Google Shape;643;p81"/>
          <p:cNvSpPr txBox="1"/>
          <p:nvPr>
            <p:ph type="title"/>
          </p:nvPr>
        </p:nvSpPr>
        <p:spPr>
          <a:xfrm>
            <a:off x="489000" y="455225"/>
            <a:ext cx="84933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Cláusulas IV</a:t>
            </a:r>
            <a:endParaRPr sz="2700">
              <a:solidFill>
                <a:srgbClr val="CEA6FF"/>
              </a:solidFill>
              <a:latin typeface="Montserrat ExtraLight"/>
              <a:ea typeface="Montserrat ExtraLight"/>
              <a:cs typeface="Montserrat ExtraLight"/>
              <a:sym typeface="Montserrat ExtraLight"/>
            </a:endParaRPr>
          </a:p>
        </p:txBody>
      </p:sp>
      <p:pic>
        <p:nvPicPr>
          <p:cNvPr id="644" name="Google Shape;644;p81"/>
          <p:cNvPicPr preferRelativeResize="0"/>
          <p:nvPr/>
        </p:nvPicPr>
        <p:blipFill>
          <a:blip r:embed="rId3">
            <a:alphaModFix/>
          </a:blip>
          <a:stretch>
            <a:fillRect/>
          </a:stretch>
        </p:blipFill>
        <p:spPr>
          <a:xfrm>
            <a:off x="152400" y="3625400"/>
            <a:ext cx="8839204" cy="893416"/>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82"/>
          <p:cNvSpPr txBox="1"/>
          <p:nvPr/>
        </p:nvSpPr>
        <p:spPr>
          <a:xfrm>
            <a:off x="489000" y="1628900"/>
            <a:ext cx="8166000" cy="18441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SELECT</a:t>
            </a:r>
            <a:r>
              <a:rPr lang="en" sz="1500">
                <a:solidFill>
                  <a:srgbClr val="333333"/>
                </a:solidFill>
                <a:highlight>
                  <a:srgbClr val="FFFFFF"/>
                </a:highlight>
                <a:latin typeface="Roboto Mono"/>
                <a:ea typeface="Roboto Mono"/>
                <a:cs typeface="Roboto Mono"/>
                <a:sym typeface="Roboto Mono"/>
              </a:rPr>
              <a:t> State, count(state) as ‘Count of Customers by State’</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FROM</a:t>
            </a:r>
            <a:r>
              <a:rPr lang="en" sz="1500">
                <a:solidFill>
                  <a:srgbClr val="333333"/>
                </a:solidFill>
                <a:highlight>
                  <a:srgbClr val="FFFFFF"/>
                </a:highlight>
                <a:latin typeface="Roboto Mono"/>
                <a:ea typeface="Roboto Mono"/>
                <a:cs typeface="Roboto Mono"/>
                <a:sym typeface="Roboto Mono"/>
              </a:rPr>
              <a:t> customer</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GROUP</a:t>
            </a:r>
            <a:r>
              <a:rPr lang="en" sz="1500">
                <a:solidFill>
                  <a:srgbClr val="333333"/>
                </a:solidFill>
                <a:highlight>
                  <a:srgbClr val="FFFFFF"/>
                </a:highlight>
                <a:latin typeface="Roboto Mono"/>
                <a:ea typeface="Roboto Mono"/>
                <a:cs typeface="Roboto Mono"/>
                <a:sym typeface="Roboto Mono"/>
              </a:rPr>
              <a:t> </a:t>
            </a:r>
            <a:r>
              <a:rPr b="1" lang="en" sz="1500">
                <a:solidFill>
                  <a:srgbClr val="333333"/>
                </a:solidFill>
                <a:highlight>
                  <a:srgbClr val="FFFFFF"/>
                </a:highlight>
                <a:latin typeface="Roboto Mono"/>
                <a:ea typeface="Roboto Mono"/>
                <a:cs typeface="Roboto Mono"/>
                <a:sym typeface="Roboto Mono"/>
              </a:rPr>
              <a:t>BY</a:t>
            </a:r>
            <a:r>
              <a:rPr lang="en" sz="1500">
                <a:solidFill>
                  <a:srgbClr val="333333"/>
                </a:solidFill>
                <a:highlight>
                  <a:srgbClr val="FFFFFF"/>
                </a:highlight>
                <a:latin typeface="Roboto Mono"/>
                <a:ea typeface="Roboto Mono"/>
                <a:cs typeface="Roboto Mono"/>
                <a:sym typeface="Roboto Mono"/>
              </a:rPr>
              <a:t> state</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600"/>
              </a:spcAft>
              <a:buNone/>
            </a:pPr>
            <a:r>
              <a:t/>
            </a:r>
            <a:endParaRPr sz="1500">
              <a:solidFill>
                <a:srgbClr val="333333"/>
              </a:solidFill>
              <a:highlight>
                <a:srgbClr val="FFFFFF"/>
              </a:highlight>
              <a:latin typeface="Roboto Mono"/>
              <a:ea typeface="Roboto Mono"/>
              <a:cs typeface="Roboto Mono"/>
              <a:sym typeface="Roboto Mono"/>
            </a:endParaRPr>
          </a:p>
        </p:txBody>
      </p:sp>
      <p:sp>
        <p:nvSpPr>
          <p:cNvPr id="650" name="Google Shape;650;p8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51" name="Google Shape;651;p82"/>
          <p:cNvSpPr txBox="1"/>
          <p:nvPr>
            <p:ph type="title"/>
          </p:nvPr>
        </p:nvSpPr>
        <p:spPr>
          <a:xfrm>
            <a:off x="489000" y="455225"/>
            <a:ext cx="84933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Cláusulas V</a:t>
            </a:r>
            <a:endParaRPr sz="2700">
              <a:solidFill>
                <a:srgbClr val="CEA6FF"/>
              </a:solidFill>
              <a:latin typeface="Montserrat ExtraLight"/>
              <a:ea typeface="Montserrat ExtraLight"/>
              <a:cs typeface="Montserrat ExtraLight"/>
              <a:sym typeface="Montserrat ExtraLight"/>
            </a:endParaRPr>
          </a:p>
        </p:txBody>
      </p:sp>
      <p:pic>
        <p:nvPicPr>
          <p:cNvPr id="652" name="Google Shape;652;p82"/>
          <p:cNvPicPr preferRelativeResize="0"/>
          <p:nvPr/>
        </p:nvPicPr>
        <p:blipFill>
          <a:blip r:embed="rId3">
            <a:alphaModFix/>
          </a:blip>
          <a:stretch>
            <a:fillRect/>
          </a:stretch>
        </p:blipFill>
        <p:spPr>
          <a:xfrm>
            <a:off x="438325" y="3047874"/>
            <a:ext cx="8216673" cy="11996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83"/>
          <p:cNvSpPr txBox="1"/>
          <p:nvPr/>
        </p:nvSpPr>
        <p:spPr>
          <a:xfrm>
            <a:off x="489000" y="1628900"/>
            <a:ext cx="8166000" cy="23205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SELECT</a:t>
            </a:r>
            <a:r>
              <a:rPr lang="en" sz="1500">
                <a:solidFill>
                  <a:srgbClr val="333333"/>
                </a:solidFill>
                <a:highlight>
                  <a:srgbClr val="FFFFFF"/>
                </a:highlight>
                <a:latin typeface="Roboto Mono"/>
                <a:ea typeface="Roboto Mono"/>
                <a:cs typeface="Roboto Mono"/>
                <a:sym typeface="Roboto Mono"/>
              </a:rPr>
              <a:t> State, count(state) as ‘Count of Customers Greater Than 1’</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FROM</a:t>
            </a:r>
            <a:r>
              <a:rPr lang="en" sz="1500">
                <a:solidFill>
                  <a:srgbClr val="333333"/>
                </a:solidFill>
                <a:highlight>
                  <a:srgbClr val="FFFFFF"/>
                </a:highlight>
                <a:latin typeface="Roboto Mono"/>
                <a:ea typeface="Roboto Mono"/>
                <a:cs typeface="Roboto Mono"/>
                <a:sym typeface="Roboto Mono"/>
              </a:rPr>
              <a:t> customer</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GROUP</a:t>
            </a:r>
            <a:r>
              <a:rPr lang="en" sz="1500">
                <a:solidFill>
                  <a:srgbClr val="333333"/>
                </a:solidFill>
                <a:highlight>
                  <a:srgbClr val="FFFFFF"/>
                </a:highlight>
                <a:latin typeface="Roboto Mono"/>
                <a:ea typeface="Roboto Mono"/>
                <a:cs typeface="Roboto Mono"/>
                <a:sym typeface="Roboto Mono"/>
              </a:rPr>
              <a:t> </a:t>
            </a:r>
            <a:r>
              <a:rPr b="1" lang="en" sz="1500">
                <a:solidFill>
                  <a:srgbClr val="333333"/>
                </a:solidFill>
                <a:highlight>
                  <a:srgbClr val="FFFFFF"/>
                </a:highlight>
                <a:latin typeface="Roboto Mono"/>
                <a:ea typeface="Roboto Mono"/>
                <a:cs typeface="Roboto Mono"/>
                <a:sym typeface="Roboto Mono"/>
              </a:rPr>
              <a:t>BY</a:t>
            </a:r>
            <a:r>
              <a:rPr lang="en" sz="1500">
                <a:solidFill>
                  <a:srgbClr val="333333"/>
                </a:solidFill>
                <a:highlight>
                  <a:srgbClr val="FFFFFF"/>
                </a:highlight>
                <a:latin typeface="Roboto Mono"/>
                <a:ea typeface="Roboto Mono"/>
                <a:cs typeface="Roboto Mono"/>
                <a:sym typeface="Roboto Mono"/>
              </a:rPr>
              <a:t> state</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HAVING</a:t>
            </a:r>
            <a:r>
              <a:rPr lang="en" sz="1500">
                <a:solidFill>
                  <a:srgbClr val="333333"/>
                </a:solidFill>
                <a:highlight>
                  <a:srgbClr val="FFFFFF"/>
                </a:highlight>
                <a:latin typeface="Roboto Mono"/>
                <a:ea typeface="Roboto Mono"/>
                <a:cs typeface="Roboto Mono"/>
                <a:sym typeface="Roboto Mono"/>
              </a:rPr>
              <a:t> count(state) &gt; 1</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600"/>
              </a:spcAft>
              <a:buNone/>
            </a:pPr>
            <a:r>
              <a:t/>
            </a:r>
            <a:endParaRPr sz="1500">
              <a:solidFill>
                <a:srgbClr val="333333"/>
              </a:solidFill>
              <a:highlight>
                <a:srgbClr val="FFFFFF"/>
              </a:highlight>
              <a:latin typeface="Roboto Mono"/>
              <a:ea typeface="Roboto Mono"/>
              <a:cs typeface="Roboto Mono"/>
              <a:sym typeface="Roboto Mono"/>
            </a:endParaRPr>
          </a:p>
        </p:txBody>
      </p:sp>
      <p:sp>
        <p:nvSpPr>
          <p:cNvPr id="658" name="Google Shape;658;p8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59" name="Google Shape;659;p83"/>
          <p:cNvSpPr txBox="1"/>
          <p:nvPr>
            <p:ph type="title"/>
          </p:nvPr>
        </p:nvSpPr>
        <p:spPr>
          <a:xfrm>
            <a:off x="489000" y="455225"/>
            <a:ext cx="84933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Cláusulas VI</a:t>
            </a:r>
            <a:endParaRPr sz="2700">
              <a:solidFill>
                <a:srgbClr val="CEA6FF"/>
              </a:solidFill>
              <a:latin typeface="Montserrat ExtraLight"/>
              <a:ea typeface="Montserrat ExtraLight"/>
              <a:cs typeface="Montserrat ExtraLight"/>
              <a:sym typeface="Montserrat ExtraLight"/>
            </a:endParaRPr>
          </a:p>
        </p:txBody>
      </p:sp>
      <p:pic>
        <p:nvPicPr>
          <p:cNvPr id="660" name="Google Shape;660;p83"/>
          <p:cNvPicPr preferRelativeResize="0"/>
          <p:nvPr/>
        </p:nvPicPr>
        <p:blipFill>
          <a:blip r:embed="rId3">
            <a:alphaModFix/>
          </a:blip>
          <a:stretch>
            <a:fillRect/>
          </a:stretch>
        </p:blipFill>
        <p:spPr>
          <a:xfrm>
            <a:off x="675275" y="4101800"/>
            <a:ext cx="8120745" cy="495651"/>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84"/>
          <p:cNvSpPr txBox="1"/>
          <p:nvPr/>
        </p:nvSpPr>
        <p:spPr>
          <a:xfrm>
            <a:off x="489000" y="1628900"/>
            <a:ext cx="8166000" cy="18441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SELECT </a:t>
            </a:r>
            <a:r>
              <a:rPr lang="en" sz="1500">
                <a:solidFill>
                  <a:srgbClr val="333333"/>
                </a:solidFill>
                <a:highlight>
                  <a:srgbClr val="FFFFFF"/>
                </a:highlight>
                <a:latin typeface="Roboto Mono"/>
                <a:ea typeface="Roboto Mono"/>
                <a:cs typeface="Roboto Mono"/>
                <a:sym typeface="Roboto Mono"/>
              </a:rPr>
              <a:t>lastname, firstname</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FROM</a:t>
            </a:r>
            <a:r>
              <a:rPr lang="en" sz="1500">
                <a:solidFill>
                  <a:srgbClr val="333333"/>
                </a:solidFill>
                <a:highlight>
                  <a:srgbClr val="FFFFFF"/>
                </a:highlight>
                <a:latin typeface="Roboto Mono"/>
                <a:ea typeface="Roboto Mono"/>
                <a:cs typeface="Roboto Mono"/>
                <a:sym typeface="Roboto Mono"/>
              </a:rPr>
              <a:t> customer</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ORDER BY</a:t>
            </a:r>
            <a:r>
              <a:rPr lang="en" sz="1500">
                <a:solidFill>
                  <a:srgbClr val="333333"/>
                </a:solidFill>
                <a:highlight>
                  <a:srgbClr val="FFFFFF"/>
                </a:highlight>
                <a:latin typeface="Roboto Mono"/>
                <a:ea typeface="Roboto Mono"/>
                <a:cs typeface="Roboto Mono"/>
                <a:sym typeface="Roboto Mono"/>
              </a:rPr>
              <a:t> lastname</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600"/>
              </a:spcAft>
              <a:buNone/>
            </a:pPr>
            <a:r>
              <a:t/>
            </a:r>
            <a:endParaRPr sz="1500">
              <a:solidFill>
                <a:srgbClr val="333333"/>
              </a:solidFill>
              <a:highlight>
                <a:srgbClr val="FFFFFF"/>
              </a:highlight>
              <a:latin typeface="Roboto Mono"/>
              <a:ea typeface="Roboto Mono"/>
              <a:cs typeface="Roboto Mono"/>
              <a:sym typeface="Roboto Mono"/>
            </a:endParaRPr>
          </a:p>
        </p:txBody>
      </p:sp>
      <p:sp>
        <p:nvSpPr>
          <p:cNvPr id="666" name="Google Shape;666;p8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67" name="Google Shape;667;p84"/>
          <p:cNvSpPr txBox="1"/>
          <p:nvPr>
            <p:ph type="title"/>
          </p:nvPr>
        </p:nvSpPr>
        <p:spPr>
          <a:xfrm>
            <a:off x="489000" y="455225"/>
            <a:ext cx="84933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Cláusulas VII</a:t>
            </a:r>
            <a:endParaRPr sz="2700">
              <a:solidFill>
                <a:srgbClr val="CEA6FF"/>
              </a:solidFill>
              <a:latin typeface="Montserrat ExtraLight"/>
              <a:ea typeface="Montserrat ExtraLight"/>
              <a:cs typeface="Montserrat ExtraLight"/>
              <a:sym typeface="Montserrat ExtraLight"/>
            </a:endParaRPr>
          </a:p>
        </p:txBody>
      </p:sp>
      <p:pic>
        <p:nvPicPr>
          <p:cNvPr id="668" name="Google Shape;668;p84"/>
          <p:cNvPicPr preferRelativeResize="0"/>
          <p:nvPr/>
        </p:nvPicPr>
        <p:blipFill>
          <a:blip r:embed="rId3">
            <a:alphaModFix/>
          </a:blip>
          <a:stretch>
            <a:fillRect/>
          </a:stretch>
        </p:blipFill>
        <p:spPr>
          <a:xfrm>
            <a:off x="713988" y="3319601"/>
            <a:ext cx="7716024" cy="132242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85"/>
          <p:cNvSpPr txBox="1"/>
          <p:nvPr/>
        </p:nvSpPr>
        <p:spPr>
          <a:xfrm>
            <a:off x="489000" y="1628900"/>
            <a:ext cx="8166000" cy="18441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SELECT </a:t>
            </a:r>
            <a:r>
              <a:rPr lang="en" sz="1500">
                <a:solidFill>
                  <a:srgbClr val="333333"/>
                </a:solidFill>
                <a:highlight>
                  <a:srgbClr val="FFFFFF"/>
                </a:highlight>
                <a:latin typeface="Roboto Mono"/>
                <a:ea typeface="Roboto Mono"/>
                <a:cs typeface="Roboto Mono"/>
                <a:sym typeface="Roboto Mono"/>
              </a:rPr>
              <a:t>lastname, firstname</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FROM</a:t>
            </a:r>
            <a:r>
              <a:rPr lang="en" sz="1500">
                <a:solidFill>
                  <a:srgbClr val="333333"/>
                </a:solidFill>
                <a:highlight>
                  <a:srgbClr val="FFFFFF"/>
                </a:highlight>
                <a:latin typeface="Roboto Mono"/>
                <a:ea typeface="Roboto Mono"/>
                <a:cs typeface="Roboto Mono"/>
                <a:sym typeface="Roboto Mono"/>
              </a:rPr>
              <a:t> customer</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rPr b="1" lang="en" sz="1500">
                <a:solidFill>
                  <a:srgbClr val="333333"/>
                </a:solidFill>
                <a:highlight>
                  <a:srgbClr val="FFFFFF"/>
                </a:highlight>
                <a:latin typeface="Roboto Mono"/>
                <a:ea typeface="Roboto Mono"/>
                <a:cs typeface="Roboto Mono"/>
                <a:sym typeface="Roboto Mono"/>
              </a:rPr>
              <a:t>ORDER BY</a:t>
            </a:r>
            <a:r>
              <a:rPr lang="en" sz="1500">
                <a:solidFill>
                  <a:srgbClr val="333333"/>
                </a:solidFill>
                <a:highlight>
                  <a:srgbClr val="FFFFFF"/>
                </a:highlight>
                <a:latin typeface="Roboto Mono"/>
                <a:ea typeface="Roboto Mono"/>
                <a:cs typeface="Roboto Mono"/>
                <a:sym typeface="Roboto Mono"/>
              </a:rPr>
              <a:t> lastname, firstname</a:t>
            </a:r>
            <a:endParaRPr sz="15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600"/>
              </a:spcAft>
              <a:buNone/>
            </a:pPr>
            <a:r>
              <a:t/>
            </a:r>
            <a:endParaRPr sz="1500">
              <a:solidFill>
                <a:srgbClr val="333333"/>
              </a:solidFill>
              <a:highlight>
                <a:srgbClr val="FFFFFF"/>
              </a:highlight>
              <a:latin typeface="Roboto Mono"/>
              <a:ea typeface="Roboto Mono"/>
              <a:cs typeface="Roboto Mono"/>
              <a:sym typeface="Roboto Mono"/>
            </a:endParaRPr>
          </a:p>
        </p:txBody>
      </p:sp>
      <p:sp>
        <p:nvSpPr>
          <p:cNvPr id="674" name="Google Shape;674;p8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75" name="Google Shape;675;p85"/>
          <p:cNvSpPr txBox="1"/>
          <p:nvPr>
            <p:ph type="title"/>
          </p:nvPr>
        </p:nvSpPr>
        <p:spPr>
          <a:xfrm>
            <a:off x="489000" y="455225"/>
            <a:ext cx="84933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Cláusulas VII</a:t>
            </a:r>
            <a:endParaRPr sz="2700">
              <a:solidFill>
                <a:srgbClr val="CEA6FF"/>
              </a:solidFill>
              <a:latin typeface="Montserrat ExtraLight"/>
              <a:ea typeface="Montserrat ExtraLight"/>
              <a:cs typeface="Montserrat ExtraLight"/>
              <a:sym typeface="Montserrat ExtraLight"/>
            </a:endParaRPr>
          </a:p>
        </p:txBody>
      </p:sp>
      <p:pic>
        <p:nvPicPr>
          <p:cNvPr id="676" name="Google Shape;676;p85"/>
          <p:cNvPicPr preferRelativeResize="0"/>
          <p:nvPr/>
        </p:nvPicPr>
        <p:blipFill>
          <a:blip r:embed="rId3">
            <a:alphaModFix/>
          </a:blip>
          <a:stretch>
            <a:fillRect/>
          </a:stretch>
        </p:blipFill>
        <p:spPr>
          <a:xfrm>
            <a:off x="560713" y="3163825"/>
            <a:ext cx="8022574" cy="1343625"/>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86"/>
          <p:cNvSpPr txBox="1"/>
          <p:nvPr/>
        </p:nvSpPr>
        <p:spPr>
          <a:xfrm>
            <a:off x="489000" y="1628900"/>
            <a:ext cx="8166000" cy="4155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600"/>
              </a:spcAft>
              <a:buNone/>
            </a:pPr>
            <a:r>
              <a:t/>
            </a:r>
            <a:endParaRPr sz="1500">
              <a:solidFill>
                <a:srgbClr val="333333"/>
              </a:solidFill>
              <a:highlight>
                <a:srgbClr val="FFFFFF"/>
              </a:highlight>
              <a:latin typeface="Roboto Mono"/>
              <a:ea typeface="Roboto Mono"/>
              <a:cs typeface="Roboto Mono"/>
              <a:sym typeface="Roboto Mono"/>
            </a:endParaRPr>
          </a:p>
        </p:txBody>
      </p:sp>
      <p:sp>
        <p:nvSpPr>
          <p:cNvPr id="682" name="Google Shape;682;p8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83" name="Google Shape;683;p86"/>
          <p:cNvSpPr txBox="1"/>
          <p:nvPr>
            <p:ph type="title"/>
          </p:nvPr>
        </p:nvSpPr>
        <p:spPr>
          <a:xfrm>
            <a:off x="489000" y="455225"/>
            <a:ext cx="84933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Operadores I</a:t>
            </a:r>
            <a:endParaRPr sz="2700">
              <a:solidFill>
                <a:srgbClr val="CEA6FF"/>
              </a:solidFill>
              <a:latin typeface="Montserrat ExtraLight"/>
              <a:ea typeface="Montserrat ExtraLight"/>
              <a:cs typeface="Montserrat ExtraLight"/>
              <a:sym typeface="Montserrat ExtraLight"/>
            </a:endParaRPr>
          </a:p>
        </p:txBody>
      </p:sp>
      <p:pic>
        <p:nvPicPr>
          <p:cNvPr id="684" name="Google Shape;684;p86"/>
          <p:cNvPicPr preferRelativeResize="0"/>
          <p:nvPr/>
        </p:nvPicPr>
        <p:blipFill>
          <a:blip r:embed="rId3">
            <a:alphaModFix/>
          </a:blip>
          <a:stretch>
            <a:fillRect/>
          </a:stretch>
        </p:blipFill>
        <p:spPr>
          <a:xfrm>
            <a:off x="1957838" y="1313850"/>
            <a:ext cx="5228325" cy="302950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87"/>
          <p:cNvSpPr txBox="1"/>
          <p:nvPr/>
        </p:nvSpPr>
        <p:spPr>
          <a:xfrm>
            <a:off x="489000" y="1628900"/>
            <a:ext cx="8166000" cy="4155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600"/>
              </a:spcAft>
              <a:buNone/>
            </a:pPr>
            <a:r>
              <a:t/>
            </a:r>
            <a:endParaRPr sz="1500">
              <a:solidFill>
                <a:srgbClr val="333333"/>
              </a:solidFill>
              <a:highlight>
                <a:srgbClr val="FFFFFF"/>
              </a:highlight>
              <a:latin typeface="Roboto Mono"/>
              <a:ea typeface="Roboto Mono"/>
              <a:cs typeface="Roboto Mono"/>
              <a:sym typeface="Roboto Mono"/>
            </a:endParaRPr>
          </a:p>
        </p:txBody>
      </p:sp>
      <p:sp>
        <p:nvSpPr>
          <p:cNvPr id="690" name="Google Shape;690;p8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91" name="Google Shape;691;p87"/>
          <p:cNvSpPr txBox="1"/>
          <p:nvPr>
            <p:ph type="title"/>
          </p:nvPr>
        </p:nvSpPr>
        <p:spPr>
          <a:xfrm>
            <a:off x="334275" y="455225"/>
            <a:ext cx="86481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Operadores II</a:t>
            </a:r>
            <a:endParaRPr sz="2700">
              <a:solidFill>
                <a:srgbClr val="CEA6FF"/>
              </a:solidFill>
              <a:latin typeface="Montserrat ExtraLight"/>
              <a:ea typeface="Montserrat ExtraLight"/>
              <a:cs typeface="Montserrat ExtraLight"/>
              <a:sym typeface="Montserrat ExtraLight"/>
            </a:endParaRPr>
          </a:p>
        </p:txBody>
      </p:sp>
      <p:pic>
        <p:nvPicPr>
          <p:cNvPr id="692" name="Google Shape;692;p87"/>
          <p:cNvPicPr preferRelativeResize="0"/>
          <p:nvPr/>
        </p:nvPicPr>
        <p:blipFill>
          <a:blip r:embed="rId3">
            <a:alphaModFix/>
          </a:blip>
          <a:stretch>
            <a:fillRect/>
          </a:stretch>
        </p:blipFill>
        <p:spPr>
          <a:xfrm>
            <a:off x="583700" y="1326300"/>
            <a:ext cx="4003800" cy="3643225"/>
          </a:xfrm>
          <a:prstGeom prst="rect">
            <a:avLst/>
          </a:prstGeom>
          <a:noFill/>
          <a:ln>
            <a:noFill/>
          </a:ln>
        </p:spPr>
      </p:pic>
      <p:pic>
        <p:nvPicPr>
          <p:cNvPr id="693" name="Google Shape;693;p87"/>
          <p:cNvPicPr preferRelativeResize="0"/>
          <p:nvPr/>
        </p:nvPicPr>
        <p:blipFill>
          <a:blip r:embed="rId4">
            <a:alphaModFix/>
          </a:blip>
          <a:stretch>
            <a:fillRect/>
          </a:stretch>
        </p:blipFill>
        <p:spPr>
          <a:xfrm>
            <a:off x="5160425" y="1833550"/>
            <a:ext cx="3664483" cy="2628737"/>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88"/>
          <p:cNvSpPr txBox="1"/>
          <p:nvPr/>
        </p:nvSpPr>
        <p:spPr>
          <a:xfrm>
            <a:off x="489000" y="1628900"/>
            <a:ext cx="8166000" cy="4155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600"/>
              </a:spcAft>
              <a:buNone/>
            </a:pPr>
            <a:r>
              <a:t/>
            </a:r>
            <a:endParaRPr sz="1500">
              <a:solidFill>
                <a:srgbClr val="333333"/>
              </a:solidFill>
              <a:highlight>
                <a:srgbClr val="FFFFFF"/>
              </a:highlight>
              <a:latin typeface="Roboto Mono"/>
              <a:ea typeface="Roboto Mono"/>
              <a:cs typeface="Roboto Mono"/>
              <a:sym typeface="Roboto Mono"/>
            </a:endParaRPr>
          </a:p>
        </p:txBody>
      </p:sp>
      <p:sp>
        <p:nvSpPr>
          <p:cNvPr id="699" name="Google Shape;699;p8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00" name="Google Shape;700;p88"/>
          <p:cNvSpPr txBox="1"/>
          <p:nvPr>
            <p:ph type="title"/>
          </p:nvPr>
        </p:nvSpPr>
        <p:spPr>
          <a:xfrm>
            <a:off x="334275" y="455225"/>
            <a:ext cx="86481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Condiciones lógicas I</a:t>
            </a:r>
            <a:endParaRPr sz="2700">
              <a:solidFill>
                <a:srgbClr val="CEA6FF"/>
              </a:solidFill>
              <a:latin typeface="Montserrat ExtraLight"/>
              <a:ea typeface="Montserrat ExtraLight"/>
              <a:cs typeface="Montserrat ExtraLight"/>
              <a:sym typeface="Montserrat ExtraLight"/>
            </a:endParaRPr>
          </a:p>
        </p:txBody>
      </p:sp>
      <p:pic>
        <p:nvPicPr>
          <p:cNvPr id="701" name="Google Shape;701;p88"/>
          <p:cNvPicPr preferRelativeResize="0"/>
          <p:nvPr/>
        </p:nvPicPr>
        <p:blipFill>
          <a:blip r:embed="rId3">
            <a:alphaModFix/>
          </a:blip>
          <a:stretch>
            <a:fillRect/>
          </a:stretch>
        </p:blipFill>
        <p:spPr>
          <a:xfrm>
            <a:off x="1216338" y="1826100"/>
            <a:ext cx="6883974" cy="2188751"/>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89"/>
          <p:cNvSpPr txBox="1"/>
          <p:nvPr/>
        </p:nvSpPr>
        <p:spPr>
          <a:xfrm>
            <a:off x="489000" y="1628900"/>
            <a:ext cx="8166000" cy="4155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600"/>
              </a:spcAft>
              <a:buNone/>
            </a:pPr>
            <a:r>
              <a:t/>
            </a:r>
            <a:endParaRPr sz="1500">
              <a:solidFill>
                <a:srgbClr val="333333"/>
              </a:solidFill>
              <a:highlight>
                <a:srgbClr val="FFFFFF"/>
              </a:highlight>
              <a:latin typeface="Roboto Mono"/>
              <a:ea typeface="Roboto Mono"/>
              <a:cs typeface="Roboto Mono"/>
              <a:sym typeface="Roboto Mono"/>
            </a:endParaRPr>
          </a:p>
        </p:txBody>
      </p:sp>
      <p:sp>
        <p:nvSpPr>
          <p:cNvPr id="707" name="Google Shape;707;p8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08" name="Google Shape;708;p89"/>
          <p:cNvSpPr txBox="1"/>
          <p:nvPr>
            <p:ph type="title"/>
          </p:nvPr>
        </p:nvSpPr>
        <p:spPr>
          <a:xfrm>
            <a:off x="334275" y="455225"/>
            <a:ext cx="86481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Condiciones lógicas II</a:t>
            </a:r>
            <a:endParaRPr sz="2700">
              <a:solidFill>
                <a:srgbClr val="CEA6FF"/>
              </a:solidFill>
              <a:latin typeface="Montserrat ExtraLight"/>
              <a:ea typeface="Montserrat ExtraLight"/>
              <a:cs typeface="Montserrat ExtraLight"/>
              <a:sym typeface="Montserrat ExtraLight"/>
            </a:endParaRPr>
          </a:p>
        </p:txBody>
      </p:sp>
      <p:pic>
        <p:nvPicPr>
          <p:cNvPr id="709" name="Google Shape;709;p89"/>
          <p:cNvPicPr preferRelativeResize="0"/>
          <p:nvPr/>
        </p:nvPicPr>
        <p:blipFill>
          <a:blip r:embed="rId3">
            <a:alphaModFix/>
          </a:blip>
          <a:stretch>
            <a:fillRect/>
          </a:stretch>
        </p:blipFill>
        <p:spPr>
          <a:xfrm>
            <a:off x="2729913" y="1155775"/>
            <a:ext cx="3856825" cy="1793600"/>
          </a:xfrm>
          <a:prstGeom prst="rect">
            <a:avLst/>
          </a:prstGeom>
          <a:noFill/>
          <a:ln>
            <a:noFill/>
          </a:ln>
        </p:spPr>
      </p:pic>
      <p:pic>
        <p:nvPicPr>
          <p:cNvPr id="710" name="Google Shape;710;p89"/>
          <p:cNvPicPr preferRelativeResize="0"/>
          <p:nvPr/>
        </p:nvPicPr>
        <p:blipFill>
          <a:blip r:embed="rId4">
            <a:alphaModFix/>
          </a:blip>
          <a:stretch>
            <a:fillRect/>
          </a:stretch>
        </p:blipFill>
        <p:spPr>
          <a:xfrm>
            <a:off x="2456123" y="3245700"/>
            <a:ext cx="4231750" cy="1671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6"/>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CEA6FF"/>
                </a:solidFill>
              </a:rPr>
              <a:t>¿Qué es una base de datos?</a:t>
            </a:r>
            <a:endParaRPr>
              <a:solidFill>
                <a:srgbClr val="CEA6FF"/>
              </a:solidFill>
            </a:endParaRPr>
          </a:p>
        </p:txBody>
      </p:sp>
      <p:sp>
        <p:nvSpPr>
          <p:cNvPr id="260" name="Google Shape;260;p36"/>
          <p:cNvSpPr txBox="1"/>
          <p:nvPr>
            <p:ph idx="1" type="body"/>
          </p:nvPr>
        </p:nvSpPr>
        <p:spPr>
          <a:xfrm>
            <a:off x="681750" y="1532750"/>
            <a:ext cx="7780500" cy="210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600">
              <a:solidFill>
                <a:srgbClr val="000000"/>
              </a:solidFill>
              <a:highlight>
                <a:srgbClr val="FFFFFF"/>
              </a:highlight>
              <a:latin typeface="Roboto Mono"/>
              <a:ea typeface="Roboto Mono"/>
              <a:cs typeface="Roboto Mono"/>
              <a:sym typeface="Roboto Mono"/>
            </a:endParaRPr>
          </a:p>
          <a:p>
            <a:pPr indent="0" lvl="0" marL="0" rtl="0" algn="l">
              <a:lnSpc>
                <a:spcPct val="115000"/>
              </a:lnSpc>
              <a:spcBef>
                <a:spcPts val="1200"/>
              </a:spcBef>
              <a:spcAft>
                <a:spcPts val="0"/>
              </a:spcAft>
              <a:buNone/>
            </a:pPr>
            <a:r>
              <a:rPr lang="en" sz="1600">
                <a:solidFill>
                  <a:srgbClr val="000000"/>
                </a:solidFill>
                <a:latin typeface="Roboto Mono"/>
                <a:ea typeface="Roboto Mono"/>
                <a:cs typeface="Roboto Mono"/>
                <a:sym typeface="Roboto Mono"/>
              </a:rPr>
              <a:t>Es un conjunto de datos organizados y relacionados entre sí, con una estructura independiente del programa que los acceda.</a:t>
            </a:r>
            <a:endParaRPr sz="1600">
              <a:solidFill>
                <a:srgbClr val="000000"/>
              </a:solidFill>
              <a:highlight>
                <a:srgbClr val="FFFFFF"/>
              </a:highlight>
              <a:latin typeface="Roboto Mono"/>
              <a:ea typeface="Roboto Mono"/>
              <a:cs typeface="Roboto Mono"/>
              <a:sym typeface="Roboto Mono"/>
            </a:endParaRPr>
          </a:p>
          <a:p>
            <a:pPr indent="0" lvl="0" marL="0" rtl="0" algn="l">
              <a:lnSpc>
                <a:spcPct val="100000"/>
              </a:lnSpc>
              <a:spcBef>
                <a:spcPts val="1600"/>
              </a:spcBef>
              <a:spcAft>
                <a:spcPts val="1600"/>
              </a:spcAft>
              <a:buNone/>
            </a:pPr>
            <a:r>
              <a:t/>
            </a:r>
            <a:endParaRPr sz="1600">
              <a:solidFill>
                <a:srgbClr val="000000"/>
              </a:solidFill>
              <a:highlight>
                <a:srgbClr val="FFFFFF"/>
              </a:highlight>
              <a:latin typeface="Roboto Mono"/>
              <a:ea typeface="Roboto Mono"/>
              <a:cs typeface="Roboto Mono"/>
              <a:sym typeface="Roboto Mono"/>
            </a:endParaRPr>
          </a:p>
        </p:txBody>
      </p:sp>
      <p:sp>
        <p:nvSpPr>
          <p:cNvPr id="261" name="Google Shape;261;p36"/>
          <p:cNvSpPr/>
          <p:nvPr/>
        </p:nvSpPr>
        <p:spPr>
          <a:xfrm>
            <a:off x="8670800" y="0"/>
            <a:ext cx="508200" cy="5143500"/>
          </a:xfrm>
          <a:prstGeom prst="frame">
            <a:avLst>
              <a:gd fmla="val 6267"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36"/>
          <p:cNvSpPr/>
          <p:nvPr/>
        </p:nvSpPr>
        <p:spPr>
          <a:xfrm>
            <a:off x="8670800" y="11750"/>
            <a:ext cx="508200" cy="5143500"/>
          </a:xfrm>
          <a:prstGeom prst="rect">
            <a:avLst/>
          </a:prstGeom>
          <a:solidFill>
            <a:srgbClr val="F5941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90"/>
          <p:cNvSpPr txBox="1"/>
          <p:nvPr/>
        </p:nvSpPr>
        <p:spPr>
          <a:xfrm>
            <a:off x="489000" y="1628900"/>
            <a:ext cx="8166000" cy="8832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600"/>
              </a:spcAft>
              <a:buNone/>
            </a:pPr>
            <a:r>
              <a:rPr lang="en" sz="1100">
                <a:solidFill>
                  <a:srgbClr val="333333"/>
                </a:solidFill>
                <a:highlight>
                  <a:srgbClr val="FFFFFF"/>
                </a:highlight>
                <a:latin typeface="Roboto Mono"/>
                <a:ea typeface="Roboto Mono"/>
                <a:cs typeface="Roboto Mono"/>
                <a:sym typeface="Roboto Mono"/>
              </a:rPr>
              <a:t>Las funciones agregadas proporcionan a SQL utilidades de cálculo sobre los datos de las tablas. Y se usan dentro de una cláusula </a:t>
            </a:r>
            <a:r>
              <a:rPr b="1" lang="en" sz="1100">
                <a:solidFill>
                  <a:srgbClr val="333333"/>
                </a:solidFill>
                <a:highlight>
                  <a:srgbClr val="FFFFFF"/>
                </a:highlight>
                <a:latin typeface="Roboto Mono"/>
                <a:ea typeface="Roboto Mono"/>
                <a:cs typeface="Roboto Mono"/>
                <a:sym typeface="Roboto Mono"/>
              </a:rPr>
              <a:t>SELECT</a:t>
            </a:r>
            <a:r>
              <a:rPr lang="en" sz="1100">
                <a:solidFill>
                  <a:srgbClr val="333333"/>
                </a:solidFill>
                <a:highlight>
                  <a:srgbClr val="FFFFFF"/>
                </a:highlight>
                <a:latin typeface="Roboto Mono"/>
                <a:ea typeface="Roboto Mono"/>
                <a:cs typeface="Roboto Mono"/>
                <a:sym typeface="Roboto Mono"/>
              </a:rPr>
              <a:t> en grupos de registros para devolver un único valor que se aplica a un grupo de registros.</a:t>
            </a:r>
            <a:endParaRPr sz="1100">
              <a:solidFill>
                <a:srgbClr val="333333"/>
              </a:solidFill>
              <a:highlight>
                <a:srgbClr val="FFFFFF"/>
              </a:highlight>
              <a:latin typeface="Roboto Mono"/>
              <a:ea typeface="Roboto Mono"/>
              <a:cs typeface="Roboto Mono"/>
              <a:sym typeface="Roboto Mono"/>
            </a:endParaRPr>
          </a:p>
        </p:txBody>
      </p:sp>
      <p:sp>
        <p:nvSpPr>
          <p:cNvPr id="716" name="Google Shape;716;p9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17" name="Google Shape;717;p90"/>
          <p:cNvSpPr txBox="1"/>
          <p:nvPr>
            <p:ph type="title"/>
          </p:nvPr>
        </p:nvSpPr>
        <p:spPr>
          <a:xfrm>
            <a:off x="334275" y="455225"/>
            <a:ext cx="86481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Funciones de agregación I</a:t>
            </a:r>
            <a:endParaRPr sz="2700">
              <a:solidFill>
                <a:srgbClr val="CEA6FF"/>
              </a:solidFill>
              <a:latin typeface="Montserrat ExtraLight"/>
              <a:ea typeface="Montserrat ExtraLight"/>
              <a:cs typeface="Montserrat ExtraLight"/>
              <a:sym typeface="Montserrat ExtraLight"/>
            </a:endParaRPr>
          </a:p>
        </p:txBody>
      </p:sp>
      <p:pic>
        <p:nvPicPr>
          <p:cNvPr id="718" name="Google Shape;718;p90"/>
          <p:cNvPicPr preferRelativeResize="0"/>
          <p:nvPr/>
        </p:nvPicPr>
        <p:blipFill>
          <a:blip r:embed="rId3">
            <a:alphaModFix/>
          </a:blip>
          <a:stretch>
            <a:fillRect/>
          </a:stretch>
        </p:blipFill>
        <p:spPr>
          <a:xfrm>
            <a:off x="1508901" y="2623725"/>
            <a:ext cx="6298850" cy="241187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9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24" name="Google Shape;724;p91"/>
          <p:cNvSpPr txBox="1"/>
          <p:nvPr>
            <p:ph type="title"/>
          </p:nvPr>
        </p:nvSpPr>
        <p:spPr>
          <a:xfrm>
            <a:off x="334275" y="455225"/>
            <a:ext cx="86481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Funciones de agregación II</a:t>
            </a:r>
            <a:endParaRPr sz="2700">
              <a:solidFill>
                <a:srgbClr val="CEA6FF"/>
              </a:solidFill>
              <a:latin typeface="Montserrat ExtraLight"/>
              <a:ea typeface="Montserrat ExtraLight"/>
              <a:cs typeface="Montserrat ExtraLight"/>
              <a:sym typeface="Montserrat ExtraLight"/>
            </a:endParaRPr>
          </a:p>
        </p:txBody>
      </p:sp>
      <p:pic>
        <p:nvPicPr>
          <p:cNvPr id="725" name="Google Shape;725;p91"/>
          <p:cNvPicPr preferRelativeResize="0"/>
          <p:nvPr/>
        </p:nvPicPr>
        <p:blipFill>
          <a:blip r:embed="rId3">
            <a:alphaModFix/>
          </a:blip>
          <a:stretch>
            <a:fillRect/>
          </a:stretch>
        </p:blipFill>
        <p:spPr>
          <a:xfrm>
            <a:off x="2750313" y="1147000"/>
            <a:ext cx="3816015" cy="3854875"/>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92"/>
          <p:cNvSpPr txBox="1"/>
          <p:nvPr>
            <p:ph type="title"/>
          </p:nvPr>
        </p:nvSpPr>
        <p:spPr>
          <a:xfrm>
            <a:off x="334275" y="455225"/>
            <a:ext cx="8648100" cy="52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solidFill>
                  <a:srgbClr val="CEA6FF"/>
                </a:solidFill>
                <a:latin typeface="Montserrat ExtraLight"/>
                <a:ea typeface="Montserrat ExtraLight"/>
                <a:cs typeface="Montserrat ExtraLight"/>
                <a:sym typeface="Montserrat ExtraLight"/>
              </a:rPr>
              <a:t>Anatomía de un comando SELECT - Orden de evaluación de cláusulas</a:t>
            </a:r>
            <a:endParaRPr sz="2700">
              <a:solidFill>
                <a:srgbClr val="CEA6FF"/>
              </a:solidFill>
              <a:latin typeface="Montserrat ExtraLight"/>
              <a:ea typeface="Montserrat ExtraLight"/>
              <a:cs typeface="Montserrat ExtraLight"/>
              <a:sym typeface="Montserrat ExtraLight"/>
            </a:endParaRPr>
          </a:p>
        </p:txBody>
      </p:sp>
      <p:sp>
        <p:nvSpPr>
          <p:cNvPr id="731" name="Google Shape;731;p92"/>
          <p:cNvSpPr txBox="1"/>
          <p:nvPr/>
        </p:nvSpPr>
        <p:spPr>
          <a:xfrm>
            <a:off x="489000" y="1628900"/>
            <a:ext cx="8166000" cy="3117000"/>
          </a:xfrm>
          <a:prstGeom prst="rect">
            <a:avLst/>
          </a:prstGeom>
          <a:noFill/>
          <a:ln>
            <a:noFill/>
          </a:ln>
        </p:spPr>
        <p:txBody>
          <a:bodyPr anchorCtr="0" anchor="t" bIns="91425" lIns="91425" spcFirstLastPara="1" rIns="91425" wrap="square" tIns="91425">
            <a:spAutoFit/>
          </a:bodyPr>
          <a:lstStyle/>
          <a:p>
            <a:pPr indent="0" lvl="0" marL="0" rtl="0" algn="l">
              <a:lnSpc>
                <a:spcPct val="156250"/>
              </a:lnSpc>
              <a:spcBef>
                <a:spcPts val="900"/>
              </a:spcBef>
              <a:spcAft>
                <a:spcPts val="0"/>
              </a:spcAft>
              <a:buNone/>
            </a:pPr>
            <a:r>
              <a:rPr lang="en" sz="1300">
                <a:solidFill>
                  <a:srgbClr val="333333"/>
                </a:solidFill>
                <a:highlight>
                  <a:srgbClr val="FFFFFF"/>
                </a:highlight>
                <a:latin typeface="Roboto Mono"/>
                <a:ea typeface="Roboto Mono"/>
                <a:cs typeface="Roboto Mono"/>
                <a:sym typeface="Roboto Mono"/>
              </a:rPr>
              <a:t>Dada una sentencia SQL de selección que incluye todas las posibles cláusulas, el orden de ejecución de las mismas es el siguiente:</a:t>
            </a:r>
            <a:endParaRPr sz="1300">
              <a:solidFill>
                <a:srgbClr val="333333"/>
              </a:solidFill>
              <a:highlight>
                <a:srgbClr val="FFFFFF"/>
              </a:highlight>
              <a:latin typeface="Roboto Mono"/>
              <a:ea typeface="Roboto Mono"/>
              <a:cs typeface="Roboto Mono"/>
              <a:sym typeface="Roboto Mono"/>
            </a:endParaRPr>
          </a:p>
          <a:p>
            <a:pPr indent="0" lvl="0" marL="0" rtl="0" algn="l">
              <a:lnSpc>
                <a:spcPct val="156250"/>
              </a:lnSpc>
              <a:spcBef>
                <a:spcPts val="900"/>
              </a:spcBef>
              <a:spcAft>
                <a:spcPts val="0"/>
              </a:spcAft>
              <a:buNone/>
            </a:pPr>
            <a:r>
              <a:t/>
            </a:r>
            <a:endParaRPr sz="1300">
              <a:solidFill>
                <a:srgbClr val="333333"/>
              </a:solidFill>
              <a:highlight>
                <a:srgbClr val="FFFFFF"/>
              </a:highlight>
              <a:latin typeface="Roboto Mono"/>
              <a:ea typeface="Roboto Mono"/>
              <a:cs typeface="Roboto Mono"/>
              <a:sym typeface="Roboto Mono"/>
            </a:endParaRPr>
          </a:p>
          <a:p>
            <a:pPr indent="-311150" lvl="0" marL="457200" rtl="0" algn="l">
              <a:lnSpc>
                <a:spcPct val="156250"/>
              </a:lnSpc>
              <a:spcBef>
                <a:spcPts val="900"/>
              </a:spcBef>
              <a:spcAft>
                <a:spcPts val="0"/>
              </a:spcAft>
              <a:buClr>
                <a:srgbClr val="333333"/>
              </a:buClr>
              <a:buSzPts val="1300"/>
              <a:buFont typeface="Roboto Mono"/>
              <a:buAutoNum type="arabicPeriod"/>
            </a:pPr>
            <a:r>
              <a:rPr lang="en" sz="1300">
                <a:solidFill>
                  <a:srgbClr val="333333"/>
                </a:solidFill>
                <a:highlight>
                  <a:srgbClr val="FFFFFF"/>
                </a:highlight>
                <a:latin typeface="Roboto Mono"/>
                <a:ea typeface="Roboto Mono"/>
                <a:cs typeface="Roboto Mono"/>
                <a:sym typeface="Roboto Mono"/>
              </a:rPr>
              <a:t>Cláusula </a:t>
            </a:r>
            <a:r>
              <a:rPr b="1" lang="en" sz="1300">
                <a:solidFill>
                  <a:srgbClr val="333333"/>
                </a:solidFill>
                <a:highlight>
                  <a:srgbClr val="FFFFFF"/>
                </a:highlight>
                <a:latin typeface="Roboto Mono"/>
                <a:ea typeface="Roboto Mono"/>
                <a:cs typeface="Roboto Mono"/>
                <a:sym typeface="Roboto Mono"/>
              </a:rPr>
              <a:t>FROM</a:t>
            </a:r>
            <a:r>
              <a:rPr lang="en" sz="1300">
                <a:solidFill>
                  <a:srgbClr val="333333"/>
                </a:solidFill>
                <a:highlight>
                  <a:srgbClr val="FFFFFF"/>
                </a:highlight>
                <a:latin typeface="Roboto Mono"/>
                <a:ea typeface="Roboto Mono"/>
                <a:cs typeface="Roboto Mono"/>
                <a:sym typeface="Roboto Mono"/>
              </a:rPr>
              <a:t>: obtener los registros de todas las tablas fuentes.</a:t>
            </a:r>
            <a:endParaRPr sz="1300">
              <a:solidFill>
                <a:srgbClr val="333333"/>
              </a:solidFill>
              <a:highlight>
                <a:srgbClr val="FFFFFF"/>
              </a:highlight>
              <a:latin typeface="Roboto Mono"/>
              <a:ea typeface="Roboto Mono"/>
              <a:cs typeface="Roboto Mono"/>
              <a:sym typeface="Roboto Mono"/>
            </a:endParaRPr>
          </a:p>
          <a:p>
            <a:pPr indent="-311150" lvl="0" marL="457200" rtl="0" algn="l">
              <a:lnSpc>
                <a:spcPct val="156250"/>
              </a:lnSpc>
              <a:spcBef>
                <a:spcPts val="0"/>
              </a:spcBef>
              <a:spcAft>
                <a:spcPts val="0"/>
              </a:spcAft>
              <a:buClr>
                <a:srgbClr val="333333"/>
              </a:buClr>
              <a:buSzPts val="1300"/>
              <a:buFont typeface="Roboto Mono"/>
              <a:buAutoNum type="arabicPeriod"/>
            </a:pPr>
            <a:r>
              <a:rPr lang="en" sz="1300">
                <a:solidFill>
                  <a:srgbClr val="333333"/>
                </a:solidFill>
                <a:highlight>
                  <a:srgbClr val="FFFFFF"/>
                </a:highlight>
                <a:latin typeface="Roboto Mono"/>
                <a:ea typeface="Roboto Mono"/>
                <a:cs typeface="Roboto Mono"/>
                <a:sym typeface="Roboto Mono"/>
              </a:rPr>
              <a:t>Cláusula </a:t>
            </a:r>
            <a:r>
              <a:rPr b="1" lang="en" sz="1300">
                <a:solidFill>
                  <a:srgbClr val="333333"/>
                </a:solidFill>
                <a:highlight>
                  <a:srgbClr val="FFFFFF"/>
                </a:highlight>
                <a:latin typeface="Roboto Mono"/>
                <a:ea typeface="Roboto Mono"/>
                <a:cs typeface="Roboto Mono"/>
                <a:sym typeface="Roboto Mono"/>
              </a:rPr>
              <a:t>WHERE</a:t>
            </a:r>
            <a:r>
              <a:rPr lang="en" sz="1300">
                <a:solidFill>
                  <a:srgbClr val="333333"/>
                </a:solidFill>
                <a:highlight>
                  <a:srgbClr val="FFFFFF"/>
                </a:highlight>
                <a:latin typeface="Roboto Mono"/>
                <a:ea typeface="Roboto Mono"/>
                <a:cs typeface="Roboto Mono"/>
                <a:sym typeface="Roboto Mono"/>
              </a:rPr>
              <a:t>: filtrar las combinaciones que cumplen las condiciones.</a:t>
            </a:r>
            <a:endParaRPr sz="1300">
              <a:solidFill>
                <a:srgbClr val="333333"/>
              </a:solidFill>
              <a:highlight>
                <a:srgbClr val="FFFFFF"/>
              </a:highlight>
              <a:latin typeface="Roboto Mono"/>
              <a:ea typeface="Roboto Mono"/>
              <a:cs typeface="Roboto Mono"/>
              <a:sym typeface="Roboto Mono"/>
            </a:endParaRPr>
          </a:p>
          <a:p>
            <a:pPr indent="-311150" lvl="0" marL="457200" rtl="0" algn="l">
              <a:lnSpc>
                <a:spcPct val="156250"/>
              </a:lnSpc>
              <a:spcBef>
                <a:spcPts val="0"/>
              </a:spcBef>
              <a:spcAft>
                <a:spcPts val="0"/>
              </a:spcAft>
              <a:buClr>
                <a:srgbClr val="333333"/>
              </a:buClr>
              <a:buSzPts val="1300"/>
              <a:buFont typeface="Roboto Mono"/>
              <a:buAutoNum type="arabicPeriod"/>
            </a:pPr>
            <a:r>
              <a:rPr lang="en" sz="1300">
                <a:solidFill>
                  <a:srgbClr val="333333"/>
                </a:solidFill>
                <a:highlight>
                  <a:srgbClr val="FFFFFF"/>
                </a:highlight>
                <a:latin typeface="Roboto Mono"/>
                <a:ea typeface="Roboto Mono"/>
                <a:cs typeface="Roboto Mono"/>
                <a:sym typeface="Roboto Mono"/>
              </a:rPr>
              <a:t>Cláusula </a:t>
            </a:r>
            <a:r>
              <a:rPr b="1" lang="en" sz="1300">
                <a:solidFill>
                  <a:srgbClr val="333333"/>
                </a:solidFill>
                <a:highlight>
                  <a:srgbClr val="FFFFFF"/>
                </a:highlight>
                <a:latin typeface="Roboto Mono"/>
                <a:ea typeface="Roboto Mono"/>
                <a:cs typeface="Roboto Mono"/>
                <a:sym typeface="Roboto Mono"/>
              </a:rPr>
              <a:t>GROUP</a:t>
            </a:r>
            <a:r>
              <a:rPr lang="en" sz="1300">
                <a:solidFill>
                  <a:srgbClr val="333333"/>
                </a:solidFill>
                <a:highlight>
                  <a:srgbClr val="FFFFFF"/>
                </a:highlight>
                <a:latin typeface="Roboto Mono"/>
                <a:ea typeface="Roboto Mono"/>
                <a:cs typeface="Roboto Mono"/>
                <a:sym typeface="Roboto Mono"/>
              </a:rPr>
              <a:t> </a:t>
            </a:r>
            <a:r>
              <a:rPr b="1" lang="en" sz="1300">
                <a:solidFill>
                  <a:srgbClr val="333333"/>
                </a:solidFill>
                <a:highlight>
                  <a:srgbClr val="FFFFFF"/>
                </a:highlight>
                <a:latin typeface="Roboto Mono"/>
                <a:ea typeface="Roboto Mono"/>
                <a:cs typeface="Roboto Mono"/>
                <a:sym typeface="Roboto Mono"/>
              </a:rPr>
              <a:t>BY</a:t>
            </a:r>
            <a:r>
              <a:rPr lang="en" sz="1300">
                <a:solidFill>
                  <a:srgbClr val="333333"/>
                </a:solidFill>
                <a:highlight>
                  <a:srgbClr val="FFFFFF"/>
                </a:highlight>
                <a:latin typeface="Roboto Mono"/>
                <a:ea typeface="Roboto Mono"/>
                <a:cs typeface="Roboto Mono"/>
                <a:sym typeface="Roboto Mono"/>
              </a:rPr>
              <a:t>: construir los grupos basados en las expresiones.</a:t>
            </a:r>
            <a:endParaRPr sz="1300">
              <a:solidFill>
                <a:srgbClr val="333333"/>
              </a:solidFill>
              <a:highlight>
                <a:srgbClr val="FFFFFF"/>
              </a:highlight>
              <a:latin typeface="Roboto Mono"/>
              <a:ea typeface="Roboto Mono"/>
              <a:cs typeface="Roboto Mono"/>
              <a:sym typeface="Roboto Mono"/>
            </a:endParaRPr>
          </a:p>
          <a:p>
            <a:pPr indent="-311150" lvl="0" marL="457200" rtl="0" algn="l">
              <a:lnSpc>
                <a:spcPct val="156250"/>
              </a:lnSpc>
              <a:spcBef>
                <a:spcPts val="0"/>
              </a:spcBef>
              <a:spcAft>
                <a:spcPts val="0"/>
              </a:spcAft>
              <a:buClr>
                <a:srgbClr val="333333"/>
              </a:buClr>
              <a:buSzPts val="1300"/>
              <a:buFont typeface="Roboto Mono"/>
              <a:buAutoNum type="arabicPeriod"/>
            </a:pPr>
            <a:r>
              <a:rPr lang="en" sz="1300">
                <a:solidFill>
                  <a:srgbClr val="333333"/>
                </a:solidFill>
                <a:highlight>
                  <a:srgbClr val="FFFFFF"/>
                </a:highlight>
                <a:latin typeface="Roboto Mono"/>
                <a:ea typeface="Roboto Mono"/>
                <a:cs typeface="Roboto Mono"/>
                <a:sym typeface="Roboto Mono"/>
              </a:rPr>
              <a:t>Cláusula </a:t>
            </a:r>
            <a:r>
              <a:rPr b="1" lang="en" sz="1300">
                <a:solidFill>
                  <a:srgbClr val="333333"/>
                </a:solidFill>
                <a:highlight>
                  <a:srgbClr val="FFFFFF"/>
                </a:highlight>
                <a:latin typeface="Roboto Mono"/>
                <a:ea typeface="Roboto Mono"/>
                <a:cs typeface="Roboto Mono"/>
                <a:sym typeface="Roboto Mono"/>
              </a:rPr>
              <a:t>HAVING</a:t>
            </a:r>
            <a:r>
              <a:rPr lang="en" sz="1300">
                <a:solidFill>
                  <a:srgbClr val="333333"/>
                </a:solidFill>
                <a:highlight>
                  <a:srgbClr val="FFFFFF"/>
                </a:highlight>
                <a:latin typeface="Roboto Mono"/>
                <a:ea typeface="Roboto Mono"/>
                <a:cs typeface="Roboto Mono"/>
                <a:sym typeface="Roboto Mono"/>
              </a:rPr>
              <a:t>: filtrar los grupos que cumplen las condiciones.</a:t>
            </a:r>
            <a:endParaRPr sz="1300">
              <a:solidFill>
                <a:srgbClr val="333333"/>
              </a:solidFill>
              <a:highlight>
                <a:srgbClr val="FFFFFF"/>
              </a:highlight>
              <a:latin typeface="Roboto Mono"/>
              <a:ea typeface="Roboto Mono"/>
              <a:cs typeface="Roboto Mono"/>
              <a:sym typeface="Roboto Mono"/>
            </a:endParaRPr>
          </a:p>
          <a:p>
            <a:pPr indent="-311150" lvl="0" marL="457200" rtl="0" algn="l">
              <a:lnSpc>
                <a:spcPct val="156250"/>
              </a:lnSpc>
              <a:spcBef>
                <a:spcPts val="0"/>
              </a:spcBef>
              <a:spcAft>
                <a:spcPts val="0"/>
              </a:spcAft>
              <a:buClr>
                <a:srgbClr val="333333"/>
              </a:buClr>
              <a:buSzPts val="1300"/>
              <a:buFont typeface="Roboto Mono"/>
              <a:buAutoNum type="arabicPeriod"/>
            </a:pPr>
            <a:r>
              <a:rPr lang="en" sz="1300">
                <a:solidFill>
                  <a:srgbClr val="333333"/>
                </a:solidFill>
                <a:highlight>
                  <a:schemeClr val="lt1"/>
                </a:highlight>
                <a:latin typeface="Roboto Mono"/>
                <a:ea typeface="Roboto Mono"/>
                <a:cs typeface="Roboto Mono"/>
                <a:sym typeface="Roboto Mono"/>
              </a:rPr>
              <a:t>Cláusula </a:t>
            </a:r>
            <a:r>
              <a:rPr b="1" lang="en" sz="1300">
                <a:solidFill>
                  <a:srgbClr val="333333"/>
                </a:solidFill>
                <a:highlight>
                  <a:schemeClr val="lt1"/>
                </a:highlight>
                <a:latin typeface="Roboto Mono"/>
                <a:ea typeface="Roboto Mono"/>
                <a:cs typeface="Roboto Mono"/>
                <a:sym typeface="Roboto Mono"/>
              </a:rPr>
              <a:t>ORDER</a:t>
            </a:r>
            <a:r>
              <a:rPr lang="en" sz="1300">
                <a:solidFill>
                  <a:srgbClr val="333333"/>
                </a:solidFill>
                <a:highlight>
                  <a:schemeClr val="lt1"/>
                </a:highlight>
                <a:latin typeface="Roboto Mono"/>
                <a:ea typeface="Roboto Mono"/>
                <a:cs typeface="Roboto Mono"/>
                <a:sym typeface="Roboto Mono"/>
              </a:rPr>
              <a:t> </a:t>
            </a:r>
            <a:r>
              <a:rPr b="1" lang="en" sz="1300">
                <a:solidFill>
                  <a:srgbClr val="333333"/>
                </a:solidFill>
                <a:highlight>
                  <a:schemeClr val="lt1"/>
                </a:highlight>
                <a:latin typeface="Roboto Mono"/>
                <a:ea typeface="Roboto Mono"/>
                <a:cs typeface="Roboto Mono"/>
                <a:sym typeface="Roboto Mono"/>
              </a:rPr>
              <a:t>BY</a:t>
            </a:r>
            <a:r>
              <a:rPr lang="en" sz="1300">
                <a:solidFill>
                  <a:srgbClr val="333333"/>
                </a:solidFill>
                <a:highlight>
                  <a:schemeClr val="lt1"/>
                </a:highlight>
                <a:latin typeface="Roboto Mono"/>
                <a:ea typeface="Roboto Mono"/>
                <a:cs typeface="Roboto Mono"/>
                <a:sym typeface="Roboto Mono"/>
              </a:rPr>
              <a:t>: ordenar las filas</a:t>
            </a:r>
            <a:endParaRPr sz="1300">
              <a:solidFill>
                <a:srgbClr val="333333"/>
              </a:solidFill>
              <a:highlight>
                <a:srgbClr val="FFFFFF"/>
              </a:highlight>
              <a:latin typeface="Roboto Mono"/>
              <a:ea typeface="Roboto Mono"/>
              <a:cs typeface="Roboto Mono"/>
              <a:sym typeface="Roboto Mono"/>
            </a:endParaRPr>
          </a:p>
          <a:p>
            <a:pPr indent="-311150" lvl="0" marL="457200" rtl="0" algn="l">
              <a:lnSpc>
                <a:spcPct val="156250"/>
              </a:lnSpc>
              <a:spcBef>
                <a:spcPts val="0"/>
              </a:spcBef>
              <a:spcAft>
                <a:spcPts val="0"/>
              </a:spcAft>
              <a:buClr>
                <a:srgbClr val="333333"/>
              </a:buClr>
              <a:buSzPts val="1300"/>
              <a:buFont typeface="Roboto Mono"/>
              <a:buAutoNum type="arabicPeriod"/>
            </a:pPr>
            <a:r>
              <a:rPr lang="en" sz="1300">
                <a:solidFill>
                  <a:srgbClr val="333333"/>
                </a:solidFill>
                <a:highlight>
                  <a:srgbClr val="FFFFFF"/>
                </a:highlight>
                <a:latin typeface="Roboto Mono"/>
                <a:ea typeface="Roboto Mono"/>
                <a:cs typeface="Roboto Mono"/>
                <a:sym typeface="Roboto Mono"/>
              </a:rPr>
              <a:t>Cláusula </a:t>
            </a:r>
            <a:r>
              <a:rPr b="1" lang="en" sz="1300">
                <a:solidFill>
                  <a:srgbClr val="333333"/>
                </a:solidFill>
                <a:highlight>
                  <a:srgbClr val="FFFFFF"/>
                </a:highlight>
                <a:latin typeface="Roboto Mono"/>
                <a:ea typeface="Roboto Mono"/>
                <a:cs typeface="Roboto Mono"/>
                <a:sym typeface="Roboto Mono"/>
              </a:rPr>
              <a:t>SELECT</a:t>
            </a:r>
            <a:r>
              <a:rPr lang="en" sz="1300">
                <a:solidFill>
                  <a:srgbClr val="333333"/>
                </a:solidFill>
                <a:highlight>
                  <a:srgbClr val="FFFFFF"/>
                </a:highlight>
                <a:latin typeface="Roboto Mono"/>
                <a:ea typeface="Roboto Mono"/>
                <a:cs typeface="Roboto Mono"/>
                <a:sym typeface="Roboto Mono"/>
              </a:rPr>
              <a:t>: evaluar las expresiones de las columnas seleccionadas.</a:t>
            </a:r>
            <a:endParaRPr sz="1300">
              <a:solidFill>
                <a:srgbClr val="333333"/>
              </a:solidFill>
              <a:highlight>
                <a:srgbClr val="FFFFFF"/>
              </a:highlight>
              <a:latin typeface="Roboto Mono"/>
              <a:ea typeface="Roboto Mono"/>
              <a:cs typeface="Roboto Mono"/>
              <a:sym typeface="Roboto Mono"/>
            </a:endParaRPr>
          </a:p>
        </p:txBody>
      </p:sp>
      <p:sp>
        <p:nvSpPr>
          <p:cNvPr id="732" name="Google Shape;732;p9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pic>
        <p:nvPicPr>
          <p:cNvPr id="737" name="Google Shape;737;p93"/>
          <p:cNvPicPr preferRelativeResize="0"/>
          <p:nvPr/>
        </p:nvPicPr>
        <p:blipFill rotWithShape="1">
          <a:blip r:embed="rId3">
            <a:alphaModFix/>
          </a:blip>
          <a:srcRect b="1935" l="10868" r="6040" t="4096"/>
          <a:stretch/>
        </p:blipFill>
        <p:spPr>
          <a:xfrm>
            <a:off x="161500" y="149075"/>
            <a:ext cx="4273825" cy="4832925"/>
          </a:xfrm>
          <a:prstGeom prst="rect">
            <a:avLst/>
          </a:prstGeom>
          <a:noFill/>
          <a:ln>
            <a:noFill/>
          </a:ln>
        </p:spPr>
      </p:pic>
      <p:sp>
        <p:nvSpPr>
          <p:cNvPr id="738" name="Google Shape;738;p93"/>
          <p:cNvSpPr txBox="1"/>
          <p:nvPr>
            <p:ph type="title"/>
          </p:nvPr>
        </p:nvSpPr>
        <p:spPr>
          <a:xfrm>
            <a:off x="5013475" y="2565792"/>
            <a:ext cx="3423600" cy="629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600"/>
              <a:buNone/>
            </a:pPr>
            <a:r>
              <a:rPr lang="en">
                <a:latin typeface="Montserrat Light"/>
                <a:ea typeface="Montserrat Light"/>
                <a:cs typeface="Montserrat Light"/>
                <a:sym typeface="Montserrat Light"/>
              </a:rPr>
              <a:t>EJERCITACIÓN</a:t>
            </a:r>
            <a:endParaRPr>
              <a:latin typeface="Montserrat Light"/>
              <a:ea typeface="Montserrat Light"/>
              <a:cs typeface="Montserrat Light"/>
              <a:sym typeface="Montserrat Light"/>
            </a:endParaRPr>
          </a:p>
        </p:txBody>
      </p:sp>
      <p:sp>
        <p:nvSpPr>
          <p:cNvPr id="739" name="Google Shape;739;p93"/>
          <p:cNvSpPr txBox="1"/>
          <p:nvPr>
            <p:ph idx="2" type="title"/>
          </p:nvPr>
        </p:nvSpPr>
        <p:spPr>
          <a:xfrm>
            <a:off x="5379775" y="1501275"/>
            <a:ext cx="3057300" cy="1382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7000"/>
              <a:buNone/>
            </a:pPr>
            <a:r>
              <a:rPr lang="en"/>
              <a:t>03</a:t>
            </a:r>
            <a:endParaRPr/>
          </a:p>
        </p:txBody>
      </p:sp>
      <p:sp>
        <p:nvSpPr>
          <p:cNvPr id="740" name="Google Shape;740;p93"/>
          <p:cNvSpPr/>
          <p:nvPr/>
        </p:nvSpPr>
        <p:spPr>
          <a:xfrm>
            <a:off x="0" y="0"/>
            <a:ext cx="4572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9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sp>
        <p:nvSpPr>
          <p:cNvPr id="746" name="Google Shape;746;p94"/>
          <p:cNvSpPr/>
          <p:nvPr/>
        </p:nvSpPr>
        <p:spPr>
          <a:xfrm>
            <a:off x="6928450" y="11750"/>
            <a:ext cx="2231100" cy="5143500"/>
          </a:xfrm>
          <a:prstGeom prst="rect">
            <a:avLst/>
          </a:prstGeom>
          <a:solidFill>
            <a:srgbClr val="F5941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94"/>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300"/>
              <a:buNone/>
            </a:pPr>
            <a:r>
              <a:rPr lang="en">
                <a:solidFill>
                  <a:srgbClr val="CEA6FF"/>
                </a:solidFill>
              </a:rPr>
              <a:t>Enunciado</a:t>
            </a:r>
            <a:endParaRPr>
              <a:solidFill>
                <a:srgbClr val="CEA6FF"/>
              </a:solidFill>
            </a:endParaRPr>
          </a:p>
        </p:txBody>
      </p:sp>
      <p:sp>
        <p:nvSpPr>
          <p:cNvPr id="748" name="Google Shape;748;p94"/>
          <p:cNvSpPr txBox="1"/>
          <p:nvPr>
            <p:ph idx="1" type="body"/>
          </p:nvPr>
        </p:nvSpPr>
        <p:spPr>
          <a:xfrm>
            <a:off x="713225" y="1119875"/>
            <a:ext cx="6215100" cy="3867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000000"/>
              </a:buClr>
              <a:buSzPts val="1400"/>
              <a:buFont typeface="Roboto Mono"/>
              <a:buAutoNum type="arabicPeriod"/>
            </a:pPr>
            <a:r>
              <a:rPr lang="en" sz="1400">
                <a:solidFill>
                  <a:srgbClr val="000000"/>
                </a:solidFill>
                <a:latin typeface="Roboto Mono"/>
                <a:ea typeface="Roboto Mono"/>
                <a:cs typeface="Roboto Mono"/>
                <a:sym typeface="Roboto Mono"/>
              </a:rPr>
              <a:t>Diseñar una base de datos en draw.io.</a:t>
            </a:r>
            <a:endParaRPr sz="1400">
              <a:solidFill>
                <a:srgbClr val="000000"/>
              </a:solidFill>
              <a:latin typeface="Roboto Mono"/>
              <a:ea typeface="Roboto Mono"/>
              <a:cs typeface="Roboto Mono"/>
              <a:sym typeface="Roboto Mono"/>
            </a:endParaRPr>
          </a:p>
          <a:p>
            <a:pPr indent="-317500" lvl="0" marL="457200" rtl="0" algn="l">
              <a:lnSpc>
                <a:spcPct val="115000"/>
              </a:lnSpc>
              <a:spcBef>
                <a:spcPts val="0"/>
              </a:spcBef>
              <a:spcAft>
                <a:spcPts val="0"/>
              </a:spcAft>
              <a:buClr>
                <a:srgbClr val="000000"/>
              </a:buClr>
              <a:buSzPts val="1400"/>
              <a:buFont typeface="Roboto Mono"/>
              <a:buAutoNum type="arabicPeriod"/>
            </a:pPr>
            <a:r>
              <a:rPr lang="en" sz="1400">
                <a:solidFill>
                  <a:srgbClr val="000000"/>
                </a:solidFill>
                <a:latin typeface="Roboto Mono"/>
                <a:ea typeface="Roboto Mono"/>
                <a:cs typeface="Roboto Mono"/>
                <a:sym typeface="Roboto Mono"/>
              </a:rPr>
              <a:t>Abrir un jupyter notebook en Google Colab.</a:t>
            </a:r>
            <a:endParaRPr sz="1400">
              <a:solidFill>
                <a:srgbClr val="000000"/>
              </a:solidFill>
              <a:latin typeface="Roboto Mono"/>
              <a:ea typeface="Roboto Mono"/>
              <a:cs typeface="Roboto Mono"/>
              <a:sym typeface="Roboto Mono"/>
            </a:endParaRPr>
          </a:p>
          <a:p>
            <a:pPr indent="-317500" lvl="0" marL="457200" rtl="0" algn="l">
              <a:lnSpc>
                <a:spcPct val="115000"/>
              </a:lnSpc>
              <a:spcBef>
                <a:spcPts val="0"/>
              </a:spcBef>
              <a:spcAft>
                <a:spcPts val="0"/>
              </a:spcAft>
              <a:buClr>
                <a:srgbClr val="000000"/>
              </a:buClr>
              <a:buSzPts val="1400"/>
              <a:buFont typeface="Roboto Mono"/>
              <a:buAutoNum type="arabicPeriod"/>
            </a:pPr>
            <a:r>
              <a:rPr lang="en" sz="1400">
                <a:solidFill>
                  <a:srgbClr val="000000"/>
                </a:solidFill>
                <a:latin typeface="Roboto Mono"/>
                <a:ea typeface="Roboto Mono"/>
                <a:cs typeface="Roboto Mono"/>
                <a:sym typeface="Roboto Mono"/>
              </a:rPr>
              <a:t>Crear una db postgres.</a:t>
            </a:r>
            <a:endParaRPr sz="1400">
              <a:solidFill>
                <a:srgbClr val="000000"/>
              </a:solidFill>
              <a:latin typeface="Roboto Mono"/>
              <a:ea typeface="Roboto Mono"/>
              <a:cs typeface="Roboto Mono"/>
              <a:sym typeface="Roboto Mono"/>
            </a:endParaRPr>
          </a:p>
          <a:p>
            <a:pPr indent="-317500" lvl="0" marL="457200" rtl="0" algn="l">
              <a:lnSpc>
                <a:spcPct val="115000"/>
              </a:lnSpc>
              <a:spcBef>
                <a:spcPts val="0"/>
              </a:spcBef>
              <a:spcAft>
                <a:spcPts val="0"/>
              </a:spcAft>
              <a:buClr>
                <a:srgbClr val="000000"/>
              </a:buClr>
              <a:buSzPts val="1400"/>
              <a:buFont typeface="Roboto Mono"/>
              <a:buAutoNum type="arabicPeriod"/>
            </a:pPr>
            <a:r>
              <a:rPr lang="en" sz="1400">
                <a:solidFill>
                  <a:srgbClr val="000000"/>
                </a:solidFill>
                <a:latin typeface="Roboto Mono"/>
                <a:ea typeface="Roboto Mono"/>
                <a:cs typeface="Roboto Mono"/>
                <a:sym typeface="Roboto Mono"/>
              </a:rPr>
              <a:t>DDL:</a:t>
            </a:r>
            <a:endParaRPr sz="1400">
              <a:solidFill>
                <a:srgbClr val="000000"/>
              </a:solidFill>
              <a:latin typeface="Roboto Mono"/>
              <a:ea typeface="Roboto Mono"/>
              <a:cs typeface="Roboto Mono"/>
              <a:sym typeface="Roboto Mono"/>
            </a:endParaRPr>
          </a:p>
          <a:p>
            <a:pPr indent="-317500" lvl="1" marL="914400" rtl="0" algn="l">
              <a:lnSpc>
                <a:spcPct val="115000"/>
              </a:lnSpc>
              <a:spcBef>
                <a:spcPts val="0"/>
              </a:spcBef>
              <a:spcAft>
                <a:spcPts val="0"/>
              </a:spcAft>
              <a:buClr>
                <a:srgbClr val="000000"/>
              </a:buClr>
              <a:buSzPts val="1400"/>
              <a:buFont typeface="Roboto Mono"/>
              <a:buChar char="○"/>
            </a:pPr>
            <a:r>
              <a:rPr lang="en" sz="1400">
                <a:solidFill>
                  <a:srgbClr val="000000"/>
                </a:solidFill>
                <a:latin typeface="Roboto Mono"/>
                <a:ea typeface="Roboto Mono"/>
                <a:cs typeface="Roboto Mono"/>
                <a:sym typeface="Roboto Mono"/>
              </a:rPr>
              <a:t>Conectarse a la db creada.</a:t>
            </a:r>
            <a:endParaRPr sz="1400">
              <a:solidFill>
                <a:srgbClr val="000000"/>
              </a:solidFill>
              <a:latin typeface="Roboto Mono"/>
              <a:ea typeface="Roboto Mono"/>
              <a:cs typeface="Roboto Mono"/>
              <a:sym typeface="Roboto Mono"/>
            </a:endParaRPr>
          </a:p>
          <a:p>
            <a:pPr indent="-317500" lvl="1" marL="914400" rtl="0" algn="l">
              <a:lnSpc>
                <a:spcPct val="115000"/>
              </a:lnSpc>
              <a:spcBef>
                <a:spcPts val="0"/>
              </a:spcBef>
              <a:spcAft>
                <a:spcPts val="0"/>
              </a:spcAft>
              <a:buClr>
                <a:srgbClr val="000000"/>
              </a:buClr>
              <a:buSzPts val="1400"/>
              <a:buFont typeface="Roboto Mono"/>
              <a:buChar char="○"/>
            </a:pPr>
            <a:r>
              <a:rPr lang="en" sz="1400">
                <a:solidFill>
                  <a:srgbClr val="000000"/>
                </a:solidFill>
                <a:latin typeface="Roboto Mono"/>
                <a:ea typeface="Roboto Mono"/>
                <a:cs typeface="Roboto Mono"/>
                <a:sym typeface="Roboto Mono"/>
              </a:rPr>
              <a:t>Crear las tablas del diseño físico.</a:t>
            </a:r>
            <a:endParaRPr sz="1400">
              <a:solidFill>
                <a:srgbClr val="000000"/>
              </a:solidFill>
              <a:latin typeface="Roboto Mono"/>
              <a:ea typeface="Roboto Mono"/>
              <a:cs typeface="Roboto Mono"/>
              <a:sym typeface="Roboto Mono"/>
            </a:endParaRPr>
          </a:p>
          <a:p>
            <a:pPr indent="-317500" lvl="0" marL="457200" rtl="0" algn="l">
              <a:lnSpc>
                <a:spcPct val="115000"/>
              </a:lnSpc>
              <a:spcBef>
                <a:spcPts val="0"/>
              </a:spcBef>
              <a:spcAft>
                <a:spcPts val="0"/>
              </a:spcAft>
              <a:buClr>
                <a:srgbClr val="000000"/>
              </a:buClr>
              <a:buSzPts val="1400"/>
              <a:buFont typeface="Roboto Mono"/>
              <a:buAutoNum type="arabicPeriod"/>
            </a:pPr>
            <a:r>
              <a:rPr lang="en" sz="1400">
                <a:solidFill>
                  <a:srgbClr val="000000"/>
                </a:solidFill>
                <a:latin typeface="Roboto Mono"/>
                <a:ea typeface="Roboto Mono"/>
                <a:cs typeface="Roboto Mono"/>
                <a:sym typeface="Roboto Mono"/>
              </a:rPr>
              <a:t>DML:</a:t>
            </a:r>
            <a:endParaRPr sz="1400">
              <a:solidFill>
                <a:srgbClr val="000000"/>
              </a:solidFill>
              <a:latin typeface="Roboto Mono"/>
              <a:ea typeface="Roboto Mono"/>
              <a:cs typeface="Roboto Mono"/>
              <a:sym typeface="Roboto Mono"/>
            </a:endParaRPr>
          </a:p>
          <a:p>
            <a:pPr indent="-317500" lvl="1" marL="914400" rtl="0" algn="l">
              <a:lnSpc>
                <a:spcPct val="115000"/>
              </a:lnSpc>
              <a:spcBef>
                <a:spcPts val="0"/>
              </a:spcBef>
              <a:spcAft>
                <a:spcPts val="0"/>
              </a:spcAft>
              <a:buClr>
                <a:srgbClr val="000000"/>
              </a:buClr>
              <a:buSzPts val="1400"/>
              <a:buFont typeface="Roboto Mono"/>
              <a:buChar char="○"/>
            </a:pPr>
            <a:r>
              <a:rPr lang="en" sz="1400">
                <a:solidFill>
                  <a:srgbClr val="000000"/>
                </a:solidFill>
                <a:latin typeface="Roboto Mono"/>
                <a:ea typeface="Roboto Mono"/>
                <a:cs typeface="Roboto Mono"/>
                <a:sym typeface="Roboto Mono"/>
              </a:rPr>
              <a:t>Insertar datos ficticios.</a:t>
            </a:r>
            <a:endParaRPr sz="1400">
              <a:solidFill>
                <a:srgbClr val="000000"/>
              </a:solidFill>
              <a:latin typeface="Roboto Mono"/>
              <a:ea typeface="Roboto Mono"/>
              <a:cs typeface="Roboto Mono"/>
              <a:sym typeface="Roboto Mono"/>
            </a:endParaRPr>
          </a:p>
          <a:p>
            <a:pPr indent="-317500" lvl="0" marL="457200" rtl="0" algn="l">
              <a:lnSpc>
                <a:spcPct val="115000"/>
              </a:lnSpc>
              <a:spcBef>
                <a:spcPts val="0"/>
              </a:spcBef>
              <a:spcAft>
                <a:spcPts val="0"/>
              </a:spcAft>
              <a:buClr>
                <a:srgbClr val="000000"/>
              </a:buClr>
              <a:buSzPts val="1400"/>
              <a:buFont typeface="Roboto Mono"/>
              <a:buAutoNum type="arabicPeriod"/>
            </a:pPr>
            <a:r>
              <a:rPr lang="en" sz="1400">
                <a:solidFill>
                  <a:srgbClr val="000000"/>
                </a:solidFill>
                <a:latin typeface="Roboto Mono"/>
                <a:ea typeface="Roboto Mono"/>
                <a:cs typeface="Roboto Mono"/>
                <a:sym typeface="Roboto Mono"/>
              </a:rPr>
              <a:t>DQL:</a:t>
            </a:r>
            <a:endParaRPr sz="1400">
              <a:solidFill>
                <a:srgbClr val="000000"/>
              </a:solidFill>
              <a:latin typeface="Roboto Mono"/>
              <a:ea typeface="Roboto Mono"/>
              <a:cs typeface="Roboto Mono"/>
              <a:sym typeface="Roboto Mono"/>
            </a:endParaRPr>
          </a:p>
          <a:p>
            <a:pPr indent="-317500" lvl="1" marL="914400" rtl="0" algn="l">
              <a:lnSpc>
                <a:spcPct val="115000"/>
              </a:lnSpc>
              <a:spcBef>
                <a:spcPts val="0"/>
              </a:spcBef>
              <a:spcAft>
                <a:spcPts val="0"/>
              </a:spcAft>
              <a:buClr>
                <a:srgbClr val="000000"/>
              </a:buClr>
              <a:buSzPts val="1400"/>
              <a:buFont typeface="Roboto Mono"/>
              <a:buChar char="○"/>
            </a:pPr>
            <a:r>
              <a:rPr lang="en" sz="1400">
                <a:solidFill>
                  <a:srgbClr val="000000"/>
                </a:solidFill>
                <a:latin typeface="Roboto Mono"/>
                <a:ea typeface="Roboto Mono"/>
                <a:cs typeface="Roboto Mono"/>
                <a:sym typeface="Roboto Mono"/>
              </a:rPr>
              <a:t>Distintas consultas de negocio con SELECT.</a:t>
            </a:r>
            <a:endParaRPr>
              <a:latin typeface="Roboto Mono"/>
              <a:ea typeface="Roboto Mono"/>
              <a:cs typeface="Roboto Mono"/>
              <a:sym typeface="Roboto Mono"/>
            </a:endParaRPr>
          </a:p>
        </p:txBody>
      </p:sp>
      <p:sp>
        <p:nvSpPr>
          <p:cNvPr id="749" name="Google Shape;749;p94"/>
          <p:cNvSpPr/>
          <p:nvPr/>
        </p:nvSpPr>
        <p:spPr>
          <a:xfrm>
            <a:off x="6858000" y="0"/>
            <a:ext cx="2321100" cy="5143500"/>
          </a:xfrm>
          <a:prstGeom prst="frame">
            <a:avLst>
              <a:gd fmla="val 6267"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9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95"/>
          <p:cNvSpPr txBox="1"/>
          <p:nvPr>
            <p:ph type="title"/>
          </p:nvPr>
        </p:nvSpPr>
        <p:spPr>
          <a:xfrm>
            <a:off x="713225" y="530725"/>
            <a:ext cx="5768100" cy="52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EA6FF"/>
                </a:solidFill>
              </a:rPr>
              <a:t>Modelado de datos</a:t>
            </a:r>
            <a:endParaRPr/>
          </a:p>
        </p:txBody>
      </p:sp>
      <p:sp>
        <p:nvSpPr>
          <p:cNvPr id="756" name="Google Shape;756;p9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57" name="Google Shape;757;p95"/>
          <p:cNvPicPr preferRelativeResize="0"/>
          <p:nvPr/>
        </p:nvPicPr>
        <p:blipFill>
          <a:blip r:embed="rId3">
            <a:alphaModFix/>
          </a:blip>
          <a:stretch>
            <a:fillRect/>
          </a:stretch>
        </p:blipFill>
        <p:spPr>
          <a:xfrm>
            <a:off x="1548325" y="1256725"/>
            <a:ext cx="5702509" cy="3779375"/>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p96"/>
          <p:cNvSpPr txBox="1"/>
          <p:nvPr>
            <p:ph type="title"/>
          </p:nvPr>
        </p:nvSpPr>
        <p:spPr>
          <a:xfrm>
            <a:off x="713250" y="748938"/>
            <a:ext cx="7717500" cy="1296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5500"/>
              <a:buNone/>
            </a:pPr>
            <a:r>
              <a:rPr lang="en">
                <a:solidFill>
                  <a:srgbClr val="CEA6FF"/>
                </a:solidFill>
              </a:rPr>
              <a:t>THANKS</a:t>
            </a:r>
            <a:endParaRPr>
              <a:solidFill>
                <a:srgbClr val="CEA6FF"/>
              </a:solidFill>
            </a:endParaRPr>
          </a:p>
        </p:txBody>
      </p:sp>
      <p:sp>
        <p:nvSpPr>
          <p:cNvPr id="763" name="Google Shape;763;p96"/>
          <p:cNvSpPr txBox="1"/>
          <p:nvPr>
            <p:ph idx="1" type="body"/>
          </p:nvPr>
        </p:nvSpPr>
        <p:spPr>
          <a:xfrm>
            <a:off x="713250" y="1958710"/>
            <a:ext cx="3007500" cy="1224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sz="1000">
                <a:latin typeface="Roboto Mono"/>
                <a:ea typeface="Roboto Mono"/>
                <a:cs typeface="Roboto Mono"/>
                <a:sym typeface="Roboto Mono"/>
              </a:rPr>
              <a:t>admin@ihum.ai</a:t>
            </a:r>
            <a:endParaRPr sz="1000">
              <a:solidFill>
                <a:schemeClr val="lt1"/>
              </a:solidFill>
              <a:latin typeface="Roboto Mono"/>
              <a:ea typeface="Roboto Mono"/>
              <a:cs typeface="Roboto Mono"/>
              <a:sym typeface="Roboto Mono"/>
            </a:endParaRPr>
          </a:p>
          <a:p>
            <a:pPr indent="0" lvl="0" marL="0" rtl="0" algn="l">
              <a:lnSpc>
                <a:spcPct val="100000"/>
              </a:lnSpc>
              <a:spcBef>
                <a:spcPts val="0"/>
              </a:spcBef>
              <a:spcAft>
                <a:spcPts val="0"/>
              </a:spcAft>
              <a:buSzPts val="1200"/>
              <a:buNone/>
            </a:pPr>
            <a:r>
              <a:rPr lang="en" sz="1000">
                <a:latin typeface="Roboto Mono"/>
                <a:ea typeface="Roboto Mono"/>
                <a:cs typeface="Roboto Mono"/>
                <a:sym typeface="Roboto Mono"/>
              </a:rPr>
              <a:t>http://ihum.ai</a:t>
            </a:r>
            <a:endParaRPr sz="1000">
              <a:solidFill>
                <a:schemeClr val="lt1"/>
              </a:solidFill>
              <a:latin typeface="Roboto Mono"/>
              <a:ea typeface="Roboto Mono"/>
              <a:cs typeface="Roboto Mono"/>
              <a:sym typeface="Roboto Mono"/>
            </a:endParaRPr>
          </a:p>
        </p:txBody>
      </p:sp>
      <p:sp>
        <p:nvSpPr>
          <p:cNvPr id="764" name="Google Shape;764;p96"/>
          <p:cNvSpPr/>
          <p:nvPr/>
        </p:nvSpPr>
        <p:spPr>
          <a:xfrm>
            <a:off x="818123" y="2908899"/>
            <a:ext cx="396770" cy="397209"/>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nvGrpSpPr>
          <p:cNvPr id="765" name="Google Shape;765;p96"/>
          <p:cNvGrpSpPr/>
          <p:nvPr/>
        </p:nvGrpSpPr>
        <p:grpSpPr>
          <a:xfrm>
            <a:off x="1496081" y="2908907"/>
            <a:ext cx="397203" cy="396764"/>
            <a:chOff x="3303268" y="3817349"/>
            <a:chExt cx="346056" cy="345674"/>
          </a:xfrm>
        </p:grpSpPr>
        <p:sp>
          <p:nvSpPr>
            <p:cNvPr id="766" name="Google Shape;766;p9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67" name="Google Shape;767;p9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68" name="Google Shape;768;p9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69" name="Google Shape;769;p9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grpSp>
        <p:nvGrpSpPr>
          <p:cNvPr id="770" name="Google Shape;770;p96"/>
          <p:cNvGrpSpPr/>
          <p:nvPr/>
        </p:nvGrpSpPr>
        <p:grpSpPr>
          <a:xfrm>
            <a:off x="2174525" y="2908907"/>
            <a:ext cx="397203" cy="396764"/>
            <a:chOff x="3752358" y="3817349"/>
            <a:chExt cx="346056" cy="345674"/>
          </a:xfrm>
        </p:grpSpPr>
        <p:sp>
          <p:nvSpPr>
            <p:cNvPr id="771" name="Google Shape;771;p9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72" name="Google Shape;772;p9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73" name="Google Shape;773;p9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74" name="Google Shape;774;p9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
        <p:nvSpPr>
          <p:cNvPr id="775" name="Google Shape;775;p96"/>
          <p:cNvSpPr txBox="1"/>
          <p:nvPr>
            <p:ph idx="2" type="subTitle"/>
          </p:nvPr>
        </p:nvSpPr>
        <p:spPr>
          <a:xfrm>
            <a:off x="715925" y="1595123"/>
            <a:ext cx="3007500" cy="450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sz="1200">
                <a:latin typeface="Roboto Mono"/>
                <a:ea typeface="Roboto Mono"/>
                <a:cs typeface="Roboto Mono"/>
                <a:sym typeface="Roboto Mono"/>
              </a:rPr>
              <a:t>Do you have any questions?</a:t>
            </a:r>
            <a:endParaRPr sz="1200">
              <a:latin typeface="Roboto Mono"/>
              <a:ea typeface="Roboto Mono"/>
              <a:cs typeface="Roboto Mono"/>
              <a:sym typeface="Roboto Mono"/>
            </a:endParaRPr>
          </a:p>
        </p:txBody>
      </p:sp>
      <p:sp>
        <p:nvSpPr>
          <p:cNvPr id="776" name="Google Shape;776;p9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7"/>
          <p:cNvSpPr txBox="1"/>
          <p:nvPr>
            <p:ph type="title"/>
          </p:nvPr>
        </p:nvSpPr>
        <p:spPr>
          <a:xfrm>
            <a:off x="713225" y="530725"/>
            <a:ext cx="7641000" cy="528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300"/>
              <a:buNone/>
            </a:pPr>
            <a:r>
              <a:rPr lang="en">
                <a:solidFill>
                  <a:srgbClr val="CEA6FF"/>
                </a:solidFill>
              </a:rPr>
              <a:t>¿Excel es una base de datos?</a:t>
            </a:r>
            <a:endParaRPr>
              <a:solidFill>
                <a:srgbClr val="CEA6FF"/>
              </a:solidFill>
            </a:endParaRPr>
          </a:p>
          <a:p>
            <a:pPr indent="0" lvl="0" marL="0" rtl="0" algn="l">
              <a:lnSpc>
                <a:spcPct val="100000"/>
              </a:lnSpc>
              <a:spcBef>
                <a:spcPts val="0"/>
              </a:spcBef>
              <a:spcAft>
                <a:spcPts val="0"/>
              </a:spcAft>
              <a:buSzPts val="2300"/>
              <a:buNone/>
            </a:pPr>
            <a:r>
              <a:t/>
            </a:r>
            <a:endParaRPr>
              <a:solidFill>
                <a:srgbClr val="CEA6FF"/>
              </a:solidFill>
            </a:endParaRPr>
          </a:p>
        </p:txBody>
      </p:sp>
      <p:pic>
        <p:nvPicPr>
          <p:cNvPr id="269" name="Google Shape;269;p37"/>
          <p:cNvPicPr preferRelativeResize="0"/>
          <p:nvPr/>
        </p:nvPicPr>
        <p:blipFill>
          <a:blip r:embed="rId3">
            <a:alphaModFix/>
          </a:blip>
          <a:stretch>
            <a:fillRect/>
          </a:stretch>
        </p:blipFill>
        <p:spPr>
          <a:xfrm>
            <a:off x="4545575" y="1890925"/>
            <a:ext cx="3604624" cy="2252900"/>
          </a:xfrm>
          <a:prstGeom prst="rect">
            <a:avLst/>
          </a:prstGeom>
          <a:noFill/>
          <a:ln>
            <a:noFill/>
          </a:ln>
        </p:spPr>
      </p:pic>
      <p:sp>
        <p:nvSpPr>
          <p:cNvPr id="270" name="Google Shape;270;p37"/>
          <p:cNvSpPr txBox="1"/>
          <p:nvPr/>
        </p:nvSpPr>
        <p:spPr>
          <a:xfrm>
            <a:off x="174925" y="1451700"/>
            <a:ext cx="4142700" cy="2955300"/>
          </a:xfrm>
          <a:prstGeom prst="rect">
            <a:avLst/>
          </a:prstGeom>
          <a:noFill/>
          <a:ln>
            <a:noFill/>
          </a:ln>
        </p:spPr>
        <p:txBody>
          <a:bodyPr anchorCtr="0" anchor="t" bIns="91425" lIns="91425" spcFirstLastPara="1" rIns="91425" wrap="square" tIns="91425">
            <a:spAutoFit/>
          </a:bodyPr>
          <a:lstStyle/>
          <a:p>
            <a:pPr indent="0" lvl="0" marL="0" rtl="0" algn="l">
              <a:lnSpc>
                <a:spcPct val="155000"/>
              </a:lnSpc>
              <a:spcBef>
                <a:spcPts val="0"/>
              </a:spcBef>
              <a:spcAft>
                <a:spcPts val="0"/>
              </a:spcAft>
              <a:buNone/>
            </a:pPr>
            <a:r>
              <a:rPr lang="en" sz="1600">
                <a:latin typeface="Roboto Mono"/>
                <a:ea typeface="Roboto Mono"/>
                <a:cs typeface="Roboto Mono"/>
                <a:sym typeface="Roboto Mono"/>
              </a:rPr>
              <a:t>Las principales diferencias entre los dos son:</a:t>
            </a:r>
            <a:endParaRPr sz="1600">
              <a:latin typeface="Roboto Mono"/>
              <a:ea typeface="Roboto Mono"/>
              <a:cs typeface="Roboto Mono"/>
              <a:sym typeface="Roboto Mono"/>
            </a:endParaRPr>
          </a:p>
          <a:p>
            <a:pPr indent="-330200" lvl="0" marL="457200" marR="0" rtl="0" algn="l">
              <a:lnSpc>
                <a:spcPct val="115000"/>
              </a:lnSpc>
              <a:spcBef>
                <a:spcPts val="1200"/>
              </a:spcBef>
              <a:spcAft>
                <a:spcPts val="0"/>
              </a:spcAft>
              <a:buSzPts val="1600"/>
              <a:buFont typeface="Roboto Mono"/>
              <a:buChar char="●"/>
            </a:pPr>
            <a:r>
              <a:rPr lang="en" sz="1600">
                <a:latin typeface="Roboto Mono"/>
                <a:ea typeface="Roboto Mono"/>
                <a:cs typeface="Roboto Mono"/>
                <a:sym typeface="Roboto Mono"/>
              </a:rPr>
              <a:t>Cómo se almacenan y se manipulan los datos</a:t>
            </a:r>
            <a:endParaRPr sz="1600">
              <a:latin typeface="Roboto Mono"/>
              <a:ea typeface="Roboto Mono"/>
              <a:cs typeface="Roboto Mono"/>
              <a:sym typeface="Roboto Mono"/>
            </a:endParaRPr>
          </a:p>
          <a:p>
            <a:pPr indent="-342900" lvl="0" marL="457200" marR="127000" rtl="0" algn="l">
              <a:lnSpc>
                <a:spcPct val="130000"/>
              </a:lnSpc>
              <a:spcBef>
                <a:spcPts val="0"/>
              </a:spcBef>
              <a:spcAft>
                <a:spcPts val="0"/>
              </a:spcAft>
              <a:buSzPts val="1800"/>
              <a:buChar char="●"/>
            </a:pPr>
            <a:r>
              <a:rPr lang="en" sz="1600">
                <a:latin typeface="Roboto Mono"/>
                <a:ea typeface="Roboto Mono"/>
                <a:cs typeface="Roboto Mono"/>
                <a:sym typeface="Roboto Mono"/>
              </a:rPr>
              <a:t>Quién puede acceder a los datos</a:t>
            </a:r>
            <a:endParaRPr sz="1600">
              <a:latin typeface="Roboto Mono"/>
              <a:ea typeface="Roboto Mono"/>
              <a:cs typeface="Roboto Mono"/>
              <a:sym typeface="Roboto Mono"/>
            </a:endParaRPr>
          </a:p>
          <a:p>
            <a:pPr indent="-342900" lvl="0" marL="457200" marR="127000" rtl="0" algn="l">
              <a:lnSpc>
                <a:spcPct val="130000"/>
              </a:lnSpc>
              <a:spcBef>
                <a:spcPts val="0"/>
              </a:spcBef>
              <a:spcAft>
                <a:spcPts val="0"/>
              </a:spcAft>
              <a:buSzPts val="1800"/>
              <a:buChar char="●"/>
            </a:pPr>
            <a:r>
              <a:rPr lang="en" sz="1600">
                <a:latin typeface="Roboto Mono"/>
                <a:ea typeface="Roboto Mono"/>
                <a:cs typeface="Roboto Mono"/>
                <a:sym typeface="Roboto Mono"/>
              </a:rPr>
              <a:t>Cuántos datos pueden almacenarse</a:t>
            </a:r>
            <a:endParaRPr sz="1800">
              <a:solidFill>
                <a:srgbClr val="595959"/>
              </a:solidFill>
            </a:endParaRPr>
          </a:p>
        </p:txBody>
      </p:sp>
      <p:sp>
        <p:nvSpPr>
          <p:cNvPr id="271" name="Google Shape;271;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8"/>
          <p:cNvSpPr txBox="1"/>
          <p:nvPr>
            <p:ph type="title"/>
          </p:nvPr>
        </p:nvSpPr>
        <p:spPr>
          <a:xfrm>
            <a:off x="713225" y="530725"/>
            <a:ext cx="7554900" cy="528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rgbClr val="CEA6FF"/>
                </a:solidFill>
              </a:rPr>
              <a:t>¿Por qué necesitamos una base de datos?</a:t>
            </a:r>
            <a:endParaRPr>
              <a:solidFill>
                <a:srgbClr val="CEA6FF"/>
              </a:solidFill>
            </a:endParaRPr>
          </a:p>
        </p:txBody>
      </p:sp>
      <p:sp>
        <p:nvSpPr>
          <p:cNvPr id="277" name="Google Shape;277;p38"/>
          <p:cNvSpPr txBox="1"/>
          <p:nvPr>
            <p:ph idx="1" type="body"/>
          </p:nvPr>
        </p:nvSpPr>
        <p:spPr>
          <a:xfrm>
            <a:off x="681750" y="1304150"/>
            <a:ext cx="7780500" cy="21015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1200"/>
              </a:spcBef>
              <a:spcAft>
                <a:spcPts val="0"/>
              </a:spcAft>
              <a:buClr>
                <a:srgbClr val="000000"/>
              </a:buClr>
              <a:buSzPts val="1600"/>
              <a:buFont typeface="Roboto Mono"/>
              <a:buChar char="●"/>
            </a:pPr>
            <a:r>
              <a:rPr lang="en" sz="1600">
                <a:solidFill>
                  <a:srgbClr val="000000"/>
                </a:solidFill>
                <a:latin typeface="Roboto Mono"/>
                <a:ea typeface="Roboto Mono"/>
                <a:cs typeface="Roboto Mono"/>
                <a:sym typeface="Roboto Mono"/>
              </a:rPr>
              <a:t>Agrupar y almacenar de forma segura todos los datos de la empresa en un único lugar.</a:t>
            </a:r>
            <a:endParaRPr sz="1600">
              <a:solidFill>
                <a:srgbClr val="000000"/>
              </a:solidFill>
              <a:latin typeface="Roboto Mono"/>
              <a:ea typeface="Roboto Mono"/>
              <a:cs typeface="Roboto Mono"/>
              <a:sym typeface="Roboto Mono"/>
            </a:endParaRPr>
          </a:p>
          <a:p>
            <a:pPr indent="-336550" lvl="0" marL="457200" rtl="0" algn="l">
              <a:lnSpc>
                <a:spcPct val="115000"/>
              </a:lnSpc>
              <a:spcBef>
                <a:spcPts val="0"/>
              </a:spcBef>
              <a:spcAft>
                <a:spcPts val="0"/>
              </a:spcAft>
              <a:buClr>
                <a:srgbClr val="000000"/>
              </a:buClr>
              <a:buSzPts val="1700"/>
              <a:buFont typeface="Nunito"/>
              <a:buChar char="●"/>
            </a:pPr>
            <a:r>
              <a:rPr lang="en" sz="1600">
                <a:solidFill>
                  <a:srgbClr val="000000"/>
                </a:solidFill>
                <a:latin typeface="Roboto Mono"/>
                <a:ea typeface="Roboto Mono"/>
                <a:cs typeface="Roboto Mono"/>
                <a:sym typeface="Roboto Mono"/>
              </a:rPr>
              <a:t>Facilitar que se compartan los datos entre los diferentes miembros de la empresa.</a:t>
            </a:r>
            <a:endParaRPr sz="1600">
              <a:solidFill>
                <a:srgbClr val="000000"/>
              </a:solidFill>
              <a:latin typeface="Roboto Mono"/>
              <a:ea typeface="Roboto Mono"/>
              <a:cs typeface="Roboto Mono"/>
              <a:sym typeface="Roboto Mono"/>
            </a:endParaRPr>
          </a:p>
          <a:p>
            <a:pPr indent="-336550" lvl="0" marL="457200" rtl="0" algn="l">
              <a:lnSpc>
                <a:spcPct val="115000"/>
              </a:lnSpc>
              <a:spcBef>
                <a:spcPts val="0"/>
              </a:spcBef>
              <a:spcAft>
                <a:spcPts val="0"/>
              </a:spcAft>
              <a:buClr>
                <a:srgbClr val="000000"/>
              </a:buClr>
              <a:buSzPts val="1700"/>
              <a:buFont typeface="Nunito"/>
              <a:buChar char="●"/>
            </a:pPr>
            <a:r>
              <a:rPr lang="en" sz="1600">
                <a:solidFill>
                  <a:srgbClr val="000000"/>
                </a:solidFill>
                <a:latin typeface="Roboto Mono"/>
                <a:ea typeface="Roboto Mono"/>
                <a:cs typeface="Roboto Mono"/>
                <a:sym typeface="Roboto Mono"/>
              </a:rPr>
              <a:t>Evitar la redundancia y mejorar la organización de nuestra actividad.</a:t>
            </a:r>
            <a:endParaRPr sz="1600">
              <a:solidFill>
                <a:srgbClr val="000000"/>
              </a:solidFill>
              <a:latin typeface="Roboto Mono"/>
              <a:ea typeface="Roboto Mono"/>
              <a:cs typeface="Roboto Mono"/>
              <a:sym typeface="Roboto Mono"/>
            </a:endParaRPr>
          </a:p>
          <a:p>
            <a:pPr indent="-336550" lvl="0" marL="457200" rtl="0" algn="l">
              <a:lnSpc>
                <a:spcPct val="115000"/>
              </a:lnSpc>
              <a:spcBef>
                <a:spcPts val="0"/>
              </a:spcBef>
              <a:spcAft>
                <a:spcPts val="0"/>
              </a:spcAft>
              <a:buClr>
                <a:srgbClr val="000000"/>
              </a:buClr>
              <a:buSzPts val="1700"/>
              <a:buFont typeface="Nunito"/>
              <a:buChar char="●"/>
            </a:pPr>
            <a:r>
              <a:rPr lang="en" sz="1600">
                <a:solidFill>
                  <a:srgbClr val="000000"/>
                </a:solidFill>
                <a:latin typeface="Roboto Mono"/>
                <a:ea typeface="Roboto Mono"/>
                <a:cs typeface="Roboto Mono"/>
                <a:sym typeface="Roboto Mono"/>
              </a:rPr>
              <a:t>Visualizar los datos de un cliente o potencial: interacciones, ventas, datos de contacto.</a:t>
            </a:r>
            <a:endParaRPr sz="1600">
              <a:solidFill>
                <a:srgbClr val="000000"/>
              </a:solidFill>
              <a:latin typeface="Roboto Mono"/>
              <a:ea typeface="Roboto Mono"/>
              <a:cs typeface="Roboto Mono"/>
              <a:sym typeface="Roboto Mono"/>
            </a:endParaRPr>
          </a:p>
          <a:p>
            <a:pPr indent="-336550" lvl="0" marL="457200" rtl="0" algn="l">
              <a:lnSpc>
                <a:spcPct val="115000"/>
              </a:lnSpc>
              <a:spcBef>
                <a:spcPts val="0"/>
              </a:spcBef>
              <a:spcAft>
                <a:spcPts val="0"/>
              </a:spcAft>
              <a:buClr>
                <a:srgbClr val="000000"/>
              </a:buClr>
              <a:buSzPts val="1700"/>
              <a:buFont typeface="Nunito"/>
              <a:buChar char="●"/>
            </a:pPr>
            <a:r>
              <a:rPr lang="en" sz="1600">
                <a:solidFill>
                  <a:srgbClr val="000000"/>
                </a:solidFill>
                <a:latin typeface="Roboto Mono"/>
                <a:ea typeface="Roboto Mono"/>
                <a:cs typeface="Roboto Mono"/>
                <a:sym typeface="Roboto Mono"/>
              </a:rPr>
              <a:t>Conectar los datos de operaciones, facturación e interacciones con cada cliente o potencial.</a:t>
            </a:r>
            <a:endParaRPr sz="1600">
              <a:solidFill>
                <a:srgbClr val="000000"/>
              </a:solidFill>
              <a:latin typeface="Roboto Mono"/>
              <a:ea typeface="Roboto Mono"/>
              <a:cs typeface="Roboto Mono"/>
              <a:sym typeface="Roboto Mono"/>
            </a:endParaRPr>
          </a:p>
          <a:p>
            <a:pPr indent="-336550" lvl="0" marL="457200" rtl="0" algn="l">
              <a:lnSpc>
                <a:spcPct val="115000"/>
              </a:lnSpc>
              <a:spcBef>
                <a:spcPts val="0"/>
              </a:spcBef>
              <a:spcAft>
                <a:spcPts val="0"/>
              </a:spcAft>
              <a:buClr>
                <a:srgbClr val="000000"/>
              </a:buClr>
              <a:buSzPts val="1700"/>
              <a:buFont typeface="Nunito"/>
              <a:buChar char="●"/>
            </a:pPr>
            <a:r>
              <a:rPr lang="en" sz="1600">
                <a:solidFill>
                  <a:srgbClr val="000000"/>
                </a:solidFill>
                <a:latin typeface="Roboto Mono"/>
                <a:ea typeface="Roboto Mono"/>
                <a:cs typeface="Roboto Mono"/>
                <a:sym typeface="Roboto Mono"/>
              </a:rPr>
              <a:t>Preservar la integridad de los datos a partir de reglas de negocio.</a:t>
            </a:r>
            <a:endParaRPr sz="1700">
              <a:solidFill>
                <a:srgbClr val="000000"/>
              </a:solidFill>
              <a:latin typeface="Nunito"/>
              <a:ea typeface="Nunito"/>
              <a:cs typeface="Nunito"/>
              <a:sym typeface="Nunito"/>
            </a:endParaRPr>
          </a:p>
          <a:p>
            <a:pPr indent="0" lvl="0" marL="0" rtl="0" algn="l">
              <a:lnSpc>
                <a:spcPct val="115000"/>
              </a:lnSpc>
              <a:spcBef>
                <a:spcPts val="1200"/>
              </a:spcBef>
              <a:spcAft>
                <a:spcPts val="0"/>
              </a:spcAft>
              <a:buNone/>
            </a:pPr>
            <a:r>
              <a:t/>
            </a:r>
            <a:endParaRPr sz="2100">
              <a:solidFill>
                <a:srgbClr val="595959"/>
              </a:solidFill>
              <a:latin typeface="Nunito"/>
              <a:ea typeface="Nunito"/>
              <a:cs typeface="Nunito"/>
              <a:sym typeface="Nunito"/>
            </a:endParaRPr>
          </a:p>
          <a:p>
            <a:pPr indent="0" lvl="0" marL="0" rtl="0" algn="l">
              <a:lnSpc>
                <a:spcPct val="115000"/>
              </a:lnSpc>
              <a:spcBef>
                <a:spcPts val="1200"/>
              </a:spcBef>
              <a:spcAft>
                <a:spcPts val="1200"/>
              </a:spcAft>
              <a:buNone/>
            </a:pPr>
            <a:r>
              <a:t/>
            </a:r>
            <a:endParaRPr sz="1600">
              <a:solidFill>
                <a:srgbClr val="000000"/>
              </a:solidFill>
              <a:latin typeface="Roboto Mono"/>
              <a:ea typeface="Roboto Mono"/>
              <a:cs typeface="Roboto Mono"/>
              <a:sym typeface="Roboto Mono"/>
            </a:endParaRPr>
          </a:p>
        </p:txBody>
      </p:sp>
      <p:sp>
        <p:nvSpPr>
          <p:cNvPr id="278" name="Google Shape;278;p38"/>
          <p:cNvSpPr/>
          <p:nvPr/>
        </p:nvSpPr>
        <p:spPr>
          <a:xfrm>
            <a:off x="8670800" y="0"/>
            <a:ext cx="508200" cy="5143500"/>
          </a:xfrm>
          <a:prstGeom prst="frame">
            <a:avLst>
              <a:gd fmla="val 6267"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38"/>
          <p:cNvSpPr/>
          <p:nvPr/>
        </p:nvSpPr>
        <p:spPr>
          <a:xfrm>
            <a:off x="8670800" y="11750"/>
            <a:ext cx="508200" cy="5143500"/>
          </a:xfrm>
          <a:prstGeom prst="rect">
            <a:avLst/>
          </a:prstGeom>
          <a:solidFill>
            <a:srgbClr val="F5941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9"/>
          <p:cNvSpPr txBox="1"/>
          <p:nvPr>
            <p:ph type="title"/>
          </p:nvPr>
        </p:nvSpPr>
        <p:spPr>
          <a:xfrm>
            <a:off x="713225" y="530725"/>
            <a:ext cx="7554900" cy="528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rgbClr val="CEA6FF"/>
                </a:solidFill>
              </a:rPr>
              <a:t>¿Qué es DBMS?</a:t>
            </a:r>
            <a:endParaRPr>
              <a:solidFill>
                <a:srgbClr val="CEA6FF"/>
              </a:solidFill>
            </a:endParaRPr>
          </a:p>
        </p:txBody>
      </p:sp>
      <p:sp>
        <p:nvSpPr>
          <p:cNvPr id="286" name="Google Shape;286;p39"/>
          <p:cNvSpPr txBox="1"/>
          <p:nvPr>
            <p:ph idx="1" type="body"/>
          </p:nvPr>
        </p:nvSpPr>
        <p:spPr>
          <a:xfrm>
            <a:off x="681750" y="1304150"/>
            <a:ext cx="7761300" cy="210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400">
                <a:solidFill>
                  <a:srgbClr val="000000"/>
                </a:solidFill>
                <a:latin typeface="Roboto Mono"/>
                <a:ea typeface="Roboto Mono"/>
                <a:cs typeface="Roboto Mono"/>
                <a:sym typeface="Roboto Mono"/>
              </a:rPr>
              <a:t>El DBMS esencialmente sirve como una interfaz entre la base de datos y los usuarios finales o programas de aplicación.</a:t>
            </a:r>
            <a:endParaRPr sz="1400">
              <a:solidFill>
                <a:srgbClr val="000000"/>
              </a:solidFill>
              <a:latin typeface="Roboto Mono"/>
              <a:ea typeface="Roboto Mono"/>
              <a:cs typeface="Roboto Mono"/>
              <a:sym typeface="Roboto Mono"/>
            </a:endParaRPr>
          </a:p>
          <a:p>
            <a:pPr indent="0" lvl="0" marL="0" rtl="0" algn="l">
              <a:lnSpc>
                <a:spcPct val="115000"/>
              </a:lnSpc>
              <a:spcBef>
                <a:spcPts val="1200"/>
              </a:spcBef>
              <a:spcAft>
                <a:spcPts val="0"/>
              </a:spcAft>
              <a:buNone/>
            </a:pPr>
            <a:r>
              <a:t/>
            </a:r>
            <a:endParaRPr sz="1400">
              <a:solidFill>
                <a:srgbClr val="000000"/>
              </a:solidFill>
              <a:latin typeface="Roboto Mono"/>
              <a:ea typeface="Roboto Mono"/>
              <a:cs typeface="Roboto Mono"/>
              <a:sym typeface="Roboto Mono"/>
            </a:endParaRPr>
          </a:p>
          <a:p>
            <a:pPr indent="0" lvl="0" marL="0" rtl="0" algn="l">
              <a:lnSpc>
                <a:spcPct val="115000"/>
              </a:lnSpc>
              <a:spcBef>
                <a:spcPts val="1200"/>
              </a:spcBef>
              <a:spcAft>
                <a:spcPts val="1200"/>
              </a:spcAft>
              <a:buNone/>
            </a:pPr>
            <a:r>
              <a:rPr lang="en" sz="1400">
                <a:solidFill>
                  <a:srgbClr val="000000"/>
                </a:solidFill>
                <a:latin typeface="Roboto Mono"/>
                <a:ea typeface="Roboto Mono"/>
                <a:cs typeface="Roboto Mono"/>
                <a:sym typeface="Roboto Mono"/>
              </a:rPr>
              <a:t>El DBMS gestiona tres cosas importantes: los datos, el motor de la base de datos que permite acceder a los datos, bloquearlos y modificarlos, y el esquema de la base de datos, que define la estructura lógica de la base de datos.</a:t>
            </a:r>
            <a:endParaRPr sz="1150">
              <a:solidFill>
                <a:srgbClr val="6C6C6C"/>
              </a:solidFill>
              <a:highlight>
                <a:srgbClr val="FFFFFF"/>
              </a:highlight>
              <a:latin typeface="Arial"/>
              <a:ea typeface="Arial"/>
              <a:cs typeface="Arial"/>
              <a:sym typeface="Arial"/>
            </a:endParaRPr>
          </a:p>
        </p:txBody>
      </p:sp>
      <p:sp>
        <p:nvSpPr>
          <p:cNvPr id="287" name="Google Shape;287;p39"/>
          <p:cNvSpPr/>
          <p:nvPr/>
        </p:nvSpPr>
        <p:spPr>
          <a:xfrm>
            <a:off x="8670800" y="0"/>
            <a:ext cx="508200" cy="5143500"/>
          </a:xfrm>
          <a:prstGeom prst="frame">
            <a:avLst>
              <a:gd fmla="val 6267"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9"/>
          <p:cNvSpPr/>
          <p:nvPr/>
        </p:nvSpPr>
        <p:spPr>
          <a:xfrm>
            <a:off x="8670800" y="11750"/>
            <a:ext cx="508200" cy="5143500"/>
          </a:xfrm>
          <a:prstGeom prst="rect">
            <a:avLst/>
          </a:prstGeom>
          <a:solidFill>
            <a:srgbClr val="F5941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Human Rights Rally by Slidesgo">
  <a:themeElements>
    <a:clrScheme name="Simple Light">
      <a:dk1>
        <a:srgbClr val="252525"/>
      </a:dk1>
      <a:lt1>
        <a:srgbClr val="FFFFFF"/>
      </a:lt1>
      <a:dk2>
        <a:srgbClr val="6B6B6B"/>
      </a:dk2>
      <a:lt2>
        <a:srgbClr val="9C9C9C"/>
      </a:lt2>
      <a:accent1>
        <a:srgbClr val="C9C9C9"/>
      </a:accent1>
      <a:accent2>
        <a:srgbClr val="F1F1F1"/>
      </a:accent2>
      <a:accent3>
        <a:srgbClr val="FFFFFF"/>
      </a:accent3>
      <a:accent4>
        <a:srgbClr val="FFFFFF"/>
      </a:accent4>
      <a:accent5>
        <a:srgbClr val="FFFFFF"/>
      </a:accent5>
      <a:accent6>
        <a:srgbClr val="FFFFFF"/>
      </a:accent6>
      <a:hlink>
        <a:srgbClr val="2525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